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326" r:id="rId3"/>
    <p:sldId id="402" r:id="rId4"/>
    <p:sldId id="404" r:id="rId5"/>
    <p:sldId id="421" r:id="rId6"/>
    <p:sldId id="488" r:id="rId7"/>
    <p:sldId id="418" r:id="rId8"/>
    <p:sldId id="417" r:id="rId10"/>
    <p:sldId id="403" r:id="rId11"/>
    <p:sldId id="361" r:id="rId12"/>
    <p:sldId id="369" r:id="rId13"/>
    <p:sldId id="336" r:id="rId14"/>
    <p:sldId id="288" r:id="rId15"/>
    <p:sldId id="367" r:id="rId16"/>
    <p:sldId id="368" r:id="rId17"/>
    <p:sldId id="330" r:id="rId18"/>
    <p:sldId id="328" r:id="rId19"/>
    <p:sldId id="291" r:id="rId20"/>
    <p:sldId id="292" r:id="rId21"/>
    <p:sldId id="293" r:id="rId22"/>
    <p:sldId id="300" r:id="rId23"/>
    <p:sldId id="324" r:id="rId24"/>
    <p:sldId id="296" r:id="rId25"/>
    <p:sldId id="370" r:id="rId26"/>
    <p:sldId id="371" r:id="rId27"/>
    <p:sldId id="298" r:id="rId28"/>
    <p:sldId id="299" r:id="rId29"/>
    <p:sldId id="372" r:id="rId30"/>
    <p:sldId id="301" r:id="rId31"/>
    <p:sldId id="302" r:id="rId32"/>
    <p:sldId id="303" r:id="rId33"/>
    <p:sldId id="373" r:id="rId34"/>
    <p:sldId id="352" r:id="rId35"/>
    <p:sldId id="334" r:id="rId36"/>
    <p:sldId id="353" r:id="rId37"/>
    <p:sldId id="354" r:id="rId38"/>
    <p:sldId id="335" r:id="rId39"/>
    <p:sldId id="374" r:id="rId40"/>
    <p:sldId id="339" r:id="rId41"/>
    <p:sldId id="395" r:id="rId42"/>
    <p:sldId id="396" r:id="rId43"/>
    <p:sldId id="342" r:id="rId44"/>
    <p:sldId id="358" r:id="rId45"/>
    <p:sldId id="397" r:id="rId46"/>
    <p:sldId id="360" r:id="rId47"/>
    <p:sldId id="355" r:id="rId48"/>
    <p:sldId id="365" r:id="rId49"/>
    <p:sldId id="398" r:id="rId50"/>
    <p:sldId id="399" r:id="rId51"/>
    <p:sldId id="400" r:id="rId52"/>
    <p:sldId id="265" r:id="rId53"/>
    <p:sldId id="390" r:id="rId54"/>
    <p:sldId id="487"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ysy"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000099"/>
    <a:srgbClr val="FF6600"/>
    <a:srgbClr val="FFFFCC"/>
    <a:srgbClr val="CCECFF"/>
    <a:srgbClr val="CCFFFF"/>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3" autoAdjust="0"/>
    <p:restoredTop sz="90929"/>
  </p:normalViewPr>
  <p:slideViewPr>
    <p:cSldViewPr showGuides="1">
      <p:cViewPr varScale="1">
        <p:scale>
          <a:sx n="116" d="100"/>
          <a:sy n="116" d="100"/>
        </p:scale>
        <p:origin x="162" y="102"/>
      </p:cViewPr>
      <p:guideLst>
        <p:guide orient="horz" pos="2160"/>
        <p:guide pos="3884"/>
      </p:guideLst>
    </p:cSldViewPr>
  </p:slideViewPr>
  <p:outlineViewPr>
    <p:cViewPr>
      <p:scale>
        <a:sx n="33" d="100"/>
        <a:sy n="33" d="100"/>
      </p:scale>
      <p:origin x="0" y="0"/>
    </p:cViewPr>
    <p:sldLst>
      <p:sld r:id="rId1" collapse="1"/>
      <p:sld r:id="rId2" collapse="1"/>
      <p:sld r:id="rId3" collapse="1"/>
      <p:sld r:id="rId4" collapse="1"/>
      <p:sld r:id="rId5" collapse="1"/>
    </p:sldLst>
  </p:outlineViewPr>
  <p:notesTextViewPr>
    <p:cViewPr>
      <p:scale>
        <a:sx n="100" d="100"/>
        <a:sy n="100" d="100"/>
      </p:scale>
      <p:origin x="0" y="0"/>
    </p:cViewPr>
  </p:notesTextViewPr>
  <p:sorterViewPr showFormatting="0">
    <p:cViewPr>
      <p:scale>
        <a:sx n="66" d="100"/>
        <a:sy n="66" d="100"/>
      </p:scale>
      <p:origin x="0" y="189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9" Type="http://schemas.openxmlformats.org/officeDocument/2006/relationships/commentAuthors" Target="commentAuthors.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5" Type="http://schemas.openxmlformats.org/officeDocument/2006/relationships/slide" Target="slides/slide29.xml"/><Relationship Id="rId4" Type="http://schemas.openxmlformats.org/officeDocument/2006/relationships/slide" Target="slides/slide28.xml"/><Relationship Id="rId3" Type="http://schemas.openxmlformats.org/officeDocument/2006/relationships/slide" Target="slides/slide27.xml"/><Relationship Id="rId2" Type="http://schemas.openxmlformats.org/officeDocument/2006/relationships/slide" Target="slides/slide26.xml"/><Relationship Id="rId1"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image" Target="../media/image7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2F20D7B0-FDB1-4133-9048-4ACF59EFBD9A}" type="datetimeFigureOut">
              <a:rPr kumimoji="1" lang="zh-CN" altLang="en-US"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1" lang="zh-CN" altLang="en-US"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p>
            <a:pPr lvl="0" algn="r" eaLnBrk="1" hangingPunct="1">
              <a:buNone/>
            </a:pPr>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将都江堰水利工程、用齿轮传动的自动指示方向的指南车等蕴含中化民族专业智慧的内容融入到课程教学，增强学生的民族自信心和自豪感。同时，让学生认识到国内的农业机器人、自动驾驶拖拉机等智能农机装备与发达国家相比，仍有很大的发展空间，激发学生厚重的历史责任感和强烈的使命感，坚定学生为中华崛起而读书的信念。“用专业课程之体，载思政教育之魂”，实现知识传授、能力培养与价值塑造的有机统一。</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5" name="Footer Placeholder 4"/>
          <p:cNvSpPr>
            <a:spLocks noGrp="1"/>
          </p:cNvSpPr>
          <p:nvPr>
            <p:ph type="ftr" sz="quarter" idx="11"/>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latin typeface="Verdana" panose="020B0604030504040204" pitchFamily="34" charset="0"/>
            </a:endParaRPr>
          </a:p>
        </p:txBody>
      </p:sp>
      <p:grpSp>
        <p:nvGrpSpPr>
          <p:cNvPr id="7" name="组合 6"/>
          <p:cNvGrpSpPr/>
          <p:nvPr userDrawn="1"/>
        </p:nvGrpSpPr>
        <p:grpSpPr>
          <a:xfrm>
            <a:off x="7975442" y="-35724"/>
            <a:ext cx="4013516" cy="1229499"/>
            <a:chOff x="3756566" y="501990"/>
            <a:chExt cx="4013516" cy="1229499"/>
          </a:xfrm>
        </p:grpSpPr>
        <p:pic>
          <p:nvPicPr>
            <p:cNvPr id="8" name="Picture 2" descr="C:\Users\Administrator\Desktop\view.jp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6648" y="728086"/>
              <a:ext cx="2393434" cy="62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C:\Users\Administrator\Desktop\988f62c5210bdb445a106b023dc4778e.jpg"/>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6566" y="501990"/>
              <a:ext cx="1359305" cy="122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5" name="Footer Placeholder 4"/>
          <p:cNvSpPr>
            <a:spLocks noGrp="1"/>
          </p:cNvSpPr>
          <p:nvPr>
            <p:ph type="ftr" sz="quarter" idx="11"/>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latin typeface="Verdana" panose="020B0604030504040204" pitchFamily="34" charset="0"/>
            </a:endParaRPr>
          </a:p>
        </p:txBody>
      </p:sp>
      <p:grpSp>
        <p:nvGrpSpPr>
          <p:cNvPr id="7" name="组合 6"/>
          <p:cNvGrpSpPr/>
          <p:nvPr userDrawn="1"/>
        </p:nvGrpSpPr>
        <p:grpSpPr>
          <a:xfrm>
            <a:off x="7975442" y="-35724"/>
            <a:ext cx="4013516" cy="1229499"/>
            <a:chOff x="3756566" y="501990"/>
            <a:chExt cx="4013516" cy="1229499"/>
          </a:xfrm>
        </p:grpSpPr>
        <p:pic>
          <p:nvPicPr>
            <p:cNvPr id="8" name="Picture 2" descr="C:\Users\Administrator\Desktop\view.jp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6648" y="728086"/>
              <a:ext cx="2393434" cy="62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C:\Users\Administrator\Desktop\988f62c5210bdb445a106b023dc4778e.jpg"/>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6566" y="501990"/>
              <a:ext cx="1359305" cy="122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5" name="Footer Placeholder 4"/>
          <p:cNvSpPr>
            <a:spLocks noGrp="1"/>
          </p:cNvSpPr>
          <p:nvPr>
            <p:ph type="ftr" sz="quarter" idx="11"/>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latin typeface="Verdana" panose="020B0604030504040204" pitchFamily="34" charset="0"/>
            </a:endParaRPr>
          </a:p>
        </p:txBody>
      </p:sp>
      <p:grpSp>
        <p:nvGrpSpPr>
          <p:cNvPr id="7" name="组合 6"/>
          <p:cNvGrpSpPr/>
          <p:nvPr userDrawn="1"/>
        </p:nvGrpSpPr>
        <p:grpSpPr>
          <a:xfrm>
            <a:off x="7975442" y="-35724"/>
            <a:ext cx="4013516" cy="1229499"/>
            <a:chOff x="3756566" y="501990"/>
            <a:chExt cx="4013516" cy="1229499"/>
          </a:xfrm>
        </p:grpSpPr>
        <p:pic>
          <p:nvPicPr>
            <p:cNvPr id="8" name="Picture 2" descr="C:\Users\Administrator\Desktop\view.jp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6648" y="728086"/>
              <a:ext cx="2393434" cy="62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C:\Users\Administrator\Desktop\988f62c5210bdb445a106b023dc4778e.jpg"/>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6566" y="501990"/>
              <a:ext cx="1359305" cy="122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random/>
  </p:transition>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1" y="260350"/>
            <a:ext cx="10987617" cy="57594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B03AFE7D-F450-4B10-9D2B-8AD44094951D}" type="slidenum">
              <a:rPr lang="en-US" altLang="zh-CN"/>
            </a:fld>
            <a:endParaRPr lang="en-US" altLang="zh-CN"/>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24417" y="260350"/>
            <a:ext cx="10972800" cy="13843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09600" y="1905000"/>
            <a:ext cx="53848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剪贴画占位符 3"/>
          <p:cNvSpPr>
            <a:spLocks noGrp="1"/>
          </p:cNvSpPr>
          <p:nvPr>
            <p:ph type="clipArt" sz="half" idx="2"/>
          </p:nvPr>
        </p:nvSpPr>
        <p:spPr>
          <a:xfrm>
            <a:off x="6197600" y="1905000"/>
            <a:ext cx="5384800" cy="4114800"/>
          </a:xfrm>
        </p:spPr>
        <p:txBody>
          <a:bodyPr/>
          <a:lstStyle/>
          <a:p>
            <a:pPr lvl="0"/>
            <a:endParaRPr lang="zh-CN" altLang="en-US" noProof="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0549F0AC-77BA-47C6-81F0-6976146C50A9}" type="slidenum">
              <a:rPr lang="en-US" altLang="zh-CN"/>
            </a:fld>
            <a:endParaRPr lang="en-US" altLang="zh-CN"/>
          </a:p>
        </p:txBody>
      </p:sp>
    </p:spTree>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24417" y="260350"/>
            <a:ext cx="10972800" cy="13843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09600" y="1905000"/>
            <a:ext cx="53848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197600" y="1905000"/>
            <a:ext cx="5384800" cy="1981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6197600" y="4038600"/>
            <a:ext cx="5384800" cy="1981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fld id="{A5177012-1D29-426A-8922-0917018EE525}" type="slidenum">
              <a:rPr lang="en-US" altLang="zh-CN"/>
            </a:fld>
            <a:endParaRPr lang="en-US" altLang="zh-CN"/>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5" name="Footer Placeholder 4"/>
          <p:cNvSpPr>
            <a:spLocks noGrp="1"/>
          </p:cNvSpPr>
          <p:nvPr>
            <p:ph type="ftr" sz="quarter" idx="11"/>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latin typeface="Verdana" panose="020B0604030504040204" pitchFamily="34" charset="0"/>
            </a:endParaRPr>
          </a:p>
        </p:txBody>
      </p:sp>
      <p:grpSp>
        <p:nvGrpSpPr>
          <p:cNvPr id="7" name="组合 6"/>
          <p:cNvGrpSpPr/>
          <p:nvPr userDrawn="1"/>
        </p:nvGrpSpPr>
        <p:grpSpPr>
          <a:xfrm>
            <a:off x="7975442" y="-35724"/>
            <a:ext cx="4013516" cy="1229499"/>
            <a:chOff x="3756566" y="501990"/>
            <a:chExt cx="4013516" cy="1229499"/>
          </a:xfrm>
        </p:grpSpPr>
        <p:pic>
          <p:nvPicPr>
            <p:cNvPr id="8" name="Picture 2" descr="C:\Users\Administrator\Desktop\view.jp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6648" y="728086"/>
              <a:ext cx="2393434" cy="62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C:\Users\Administrator\Desktop\988f62c5210bdb445a106b023dc4778e.jpg"/>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6566" y="501990"/>
              <a:ext cx="1359305" cy="122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5" name="Footer Placeholder 4"/>
          <p:cNvSpPr>
            <a:spLocks noGrp="1"/>
          </p:cNvSpPr>
          <p:nvPr>
            <p:ph type="ftr" sz="quarter" idx="11"/>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6" name="Slide Number Placeholder 5"/>
          <p:cNvSpPr>
            <a:spLocks noGrp="1"/>
          </p:cNvSpPr>
          <p:nvPr>
            <p:ph type="sldNum" sz="quarter" idx="12"/>
          </p:nvPr>
        </p:nvSpPr>
        <p:spPr/>
        <p:txBody>
          <a:bodyPr/>
          <a:lstStyle/>
          <a:p>
            <a:pPr>
              <a:buNone/>
            </a:pPr>
            <a:fld id="{9A0DB2DC-4C9A-4742-B13C-FB6460FD3503}" type="slidenum">
              <a:rPr lang="en-US" altLang="zh-CN" smtClean="0">
                <a:latin typeface="Century Gothic" panose="020B0502020202020204" pitchFamily="34" charset="0"/>
              </a:rPr>
            </a:fld>
            <a:endParaRPr lang="en-US" altLang="zh-CN" dirty="0">
              <a:latin typeface="Century Gothic" panose="020B0502020202020204" pitchFamily="34" charset="0"/>
            </a:endParaRPr>
          </a:p>
        </p:txBody>
      </p:sp>
      <p:grpSp>
        <p:nvGrpSpPr>
          <p:cNvPr id="7" name="组合 6"/>
          <p:cNvGrpSpPr/>
          <p:nvPr userDrawn="1"/>
        </p:nvGrpSpPr>
        <p:grpSpPr>
          <a:xfrm>
            <a:off x="7975442" y="-35724"/>
            <a:ext cx="4013516" cy="1229499"/>
            <a:chOff x="3756566" y="501990"/>
            <a:chExt cx="4013516" cy="1229499"/>
          </a:xfrm>
        </p:grpSpPr>
        <p:pic>
          <p:nvPicPr>
            <p:cNvPr id="8" name="Picture 2" descr="C:\Users\Administrator\Desktop\view.jp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6648" y="728086"/>
              <a:ext cx="2393434" cy="62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C:\Users\Administrator\Desktop\988f62c5210bdb445a106b023dc4778e.jpg"/>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6566" y="501990"/>
              <a:ext cx="1359305" cy="122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6" name="Footer Placeholder 5"/>
          <p:cNvSpPr>
            <a:spLocks noGrp="1"/>
          </p:cNvSpPr>
          <p:nvPr>
            <p:ph type="ftr" sz="quarter" idx="11"/>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latin typeface="Verdana" panose="020B0604030504040204" pitchFamily="34" charset="0"/>
            </a:endParaRPr>
          </a:p>
        </p:txBody>
      </p:sp>
      <p:grpSp>
        <p:nvGrpSpPr>
          <p:cNvPr id="8" name="组合 7"/>
          <p:cNvGrpSpPr/>
          <p:nvPr userDrawn="1"/>
        </p:nvGrpSpPr>
        <p:grpSpPr>
          <a:xfrm>
            <a:off x="7975442" y="-35724"/>
            <a:ext cx="4013516" cy="1229499"/>
            <a:chOff x="3756566" y="501990"/>
            <a:chExt cx="4013516" cy="1229499"/>
          </a:xfrm>
        </p:grpSpPr>
        <p:pic>
          <p:nvPicPr>
            <p:cNvPr id="9" name="Picture 2" descr="C:\Users\Administrator\Desktop\view.jp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6648" y="728086"/>
              <a:ext cx="2393434" cy="62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C:\Users\Administrator\Desktop\988f62c5210bdb445a106b023dc4778e.jpg"/>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6566" y="501990"/>
              <a:ext cx="1359305" cy="122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8" name="Footer Placeholder 7"/>
          <p:cNvSpPr>
            <a:spLocks noGrp="1"/>
          </p:cNvSpPr>
          <p:nvPr>
            <p:ph type="ftr" sz="quarter" idx="11"/>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9" name="Slide Number Placeholder 8"/>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latin typeface="Verdana" panose="020B0604030504040204" pitchFamily="34" charset="0"/>
            </a:endParaRPr>
          </a:p>
        </p:txBody>
      </p:sp>
      <p:grpSp>
        <p:nvGrpSpPr>
          <p:cNvPr id="10" name="组合 9"/>
          <p:cNvGrpSpPr/>
          <p:nvPr userDrawn="1"/>
        </p:nvGrpSpPr>
        <p:grpSpPr>
          <a:xfrm>
            <a:off x="7975442" y="-35724"/>
            <a:ext cx="4013516" cy="1229499"/>
            <a:chOff x="3756566" y="501990"/>
            <a:chExt cx="4013516" cy="1229499"/>
          </a:xfrm>
        </p:grpSpPr>
        <p:pic>
          <p:nvPicPr>
            <p:cNvPr id="11" name="Picture 2" descr="C:\Users\Administrator\Desktop\view.jp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6648" y="728086"/>
              <a:ext cx="2393434" cy="62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C:\Users\Administrator\Desktop\988f62c5210bdb445a106b023dc4778e.jpg"/>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6566" y="501990"/>
              <a:ext cx="1359305" cy="122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4" name="Footer Placeholder 3"/>
          <p:cNvSpPr>
            <a:spLocks noGrp="1"/>
          </p:cNvSpPr>
          <p:nvPr>
            <p:ph type="ftr" sz="quarter" idx="11"/>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latin typeface="Verdana" panose="020B0604030504040204" pitchFamily="34" charset="0"/>
            </a:endParaRPr>
          </a:p>
        </p:txBody>
      </p:sp>
      <p:grpSp>
        <p:nvGrpSpPr>
          <p:cNvPr id="6" name="组合 5"/>
          <p:cNvGrpSpPr/>
          <p:nvPr userDrawn="1"/>
        </p:nvGrpSpPr>
        <p:grpSpPr>
          <a:xfrm>
            <a:off x="7975442" y="-35724"/>
            <a:ext cx="4013516" cy="1229499"/>
            <a:chOff x="3756566" y="501990"/>
            <a:chExt cx="4013516" cy="1229499"/>
          </a:xfrm>
        </p:grpSpPr>
        <p:pic>
          <p:nvPicPr>
            <p:cNvPr id="7" name="Picture 2" descr="C:\Users\Administrator\Desktop\view.jp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6648" y="728086"/>
              <a:ext cx="2393434" cy="62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Administrator\Desktop\988f62c5210bdb445a106b023dc4778e.jpg"/>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6566" y="501990"/>
              <a:ext cx="1359305" cy="122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3" name="Footer Placeholder 2"/>
          <p:cNvSpPr>
            <a:spLocks noGrp="1"/>
          </p:cNvSpPr>
          <p:nvPr>
            <p:ph type="ftr" sz="quarter" idx="11"/>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latin typeface="Verdana" panose="020B0604030504040204" pitchFamily="34" charset="0"/>
            </a:endParaRPr>
          </a:p>
        </p:txBody>
      </p:sp>
      <p:grpSp>
        <p:nvGrpSpPr>
          <p:cNvPr id="5" name="组合 4"/>
          <p:cNvGrpSpPr/>
          <p:nvPr userDrawn="1"/>
        </p:nvGrpSpPr>
        <p:grpSpPr>
          <a:xfrm>
            <a:off x="7975442" y="-35724"/>
            <a:ext cx="4013516" cy="1229499"/>
            <a:chOff x="3756566" y="501990"/>
            <a:chExt cx="4013516" cy="1229499"/>
          </a:xfrm>
        </p:grpSpPr>
        <p:pic>
          <p:nvPicPr>
            <p:cNvPr id="6" name="Picture 2" descr="C:\Users\Administrator\Desktop\view.jp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6648" y="728086"/>
              <a:ext cx="2393434" cy="62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C:\Users\Administrator\Desktop\988f62c5210bdb445a106b023dc4778e.jpg"/>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6566" y="501990"/>
              <a:ext cx="1359305" cy="122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6" name="Footer Placeholder 5"/>
          <p:cNvSpPr>
            <a:spLocks noGrp="1"/>
          </p:cNvSpPr>
          <p:nvPr>
            <p:ph type="ftr" sz="quarter" idx="11"/>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latin typeface="Verdana" panose="020B0604030504040204" pitchFamily="34" charset="0"/>
            </a:endParaRPr>
          </a:p>
        </p:txBody>
      </p:sp>
      <p:grpSp>
        <p:nvGrpSpPr>
          <p:cNvPr id="8" name="组合 7"/>
          <p:cNvGrpSpPr/>
          <p:nvPr userDrawn="1"/>
        </p:nvGrpSpPr>
        <p:grpSpPr>
          <a:xfrm>
            <a:off x="7975442" y="-35724"/>
            <a:ext cx="4013516" cy="1229499"/>
            <a:chOff x="3756566" y="501990"/>
            <a:chExt cx="4013516" cy="1229499"/>
          </a:xfrm>
        </p:grpSpPr>
        <p:pic>
          <p:nvPicPr>
            <p:cNvPr id="9" name="Picture 2" descr="C:\Users\Administrator\Desktop\view.jp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6648" y="728086"/>
              <a:ext cx="2393434" cy="62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C:\Users\Administrator\Desktop\988f62c5210bdb445a106b023dc4778e.jpg"/>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6566" y="501990"/>
              <a:ext cx="1359305" cy="122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6" name="Footer Placeholder 5"/>
          <p:cNvSpPr>
            <a:spLocks noGrp="1"/>
          </p:cNvSpPr>
          <p:nvPr>
            <p:ph type="ftr" sz="quarter" idx="11"/>
          </p:nvPr>
        </p:nvSpPr>
        <p:spPr/>
        <p:txBody>
          <a:body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latin typeface="Verdana" panose="020B0604030504040204" pitchFamily="34" charset="0"/>
            </a:endParaRPr>
          </a:p>
        </p:txBody>
      </p:sp>
      <p:grpSp>
        <p:nvGrpSpPr>
          <p:cNvPr id="8" name="组合 7"/>
          <p:cNvGrpSpPr/>
          <p:nvPr userDrawn="1"/>
        </p:nvGrpSpPr>
        <p:grpSpPr>
          <a:xfrm>
            <a:off x="7975442" y="-35724"/>
            <a:ext cx="4013516" cy="1229499"/>
            <a:chOff x="3756566" y="501990"/>
            <a:chExt cx="4013516" cy="1229499"/>
          </a:xfrm>
        </p:grpSpPr>
        <p:pic>
          <p:nvPicPr>
            <p:cNvPr id="9" name="Picture 2" descr="C:\Users\Administrator\Desktop\view.jp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6648" y="728086"/>
              <a:ext cx="2393434" cy="62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C:\Users\Administrator\Desktop\988f62c5210bdb445a106b023dc4778e.jpg"/>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6566" y="501990"/>
              <a:ext cx="1359305" cy="122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kumimoji="1" lang="en-US" altLang="zh-CN" sz="1200">
              <a:solidFill>
                <a:schemeClr val="tx1">
                  <a:lumMod val="65000"/>
                  <a:lumOff val="35000"/>
                </a:schemeClr>
              </a:solidFill>
              <a:latin typeface="Century Gothic" panose="020B0502020202020204" pitchFamily="34" charset="0"/>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lvl="0" eaLnBrk="1" hangingPunct="1">
              <a:buNone/>
            </a:pPr>
            <a:fld id="{9A0DB2DC-4C9A-4742-B13C-FB6460FD3503}" type="slidenum">
              <a:rPr lang="en-US" altLang="zh-CN" smtClean="0"/>
            </a:fld>
            <a:endParaRPr lang="en-US" altLang="zh-CN" dirty="0">
              <a:latin typeface="Verdana" panose="020B0604030504040204" pitchFamily="34" charset="0"/>
            </a:endParaRPr>
          </a:p>
        </p:txBody>
      </p:sp>
      <p:grpSp>
        <p:nvGrpSpPr>
          <p:cNvPr id="7" name="组合 6"/>
          <p:cNvGrpSpPr/>
          <p:nvPr userDrawn="1"/>
        </p:nvGrpSpPr>
        <p:grpSpPr>
          <a:xfrm>
            <a:off x="7975442" y="-35724"/>
            <a:ext cx="4013516" cy="1229499"/>
            <a:chOff x="3756566" y="501990"/>
            <a:chExt cx="4013516" cy="1229499"/>
          </a:xfrm>
        </p:grpSpPr>
        <p:pic>
          <p:nvPicPr>
            <p:cNvPr id="8" name="Picture 2" descr="C:\Users\Administrator\Desktop\view.jpg"/>
            <p:cNvPicPr>
              <a:picLocks noChangeAspect="1" noChangeArrowheads="1"/>
            </p:cNvPicPr>
            <p:nvPr/>
          </p:nvPicPr>
          <p:blipFill>
            <a:blip r:embed="rId1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6648" y="728086"/>
              <a:ext cx="2393434" cy="62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C:\Users\Administrator\Desktop\988f62c5210bdb445a106b023dc4778e.jpg"/>
            <p:cNvPicPr>
              <a:picLocks noChangeAspect="1" noChangeArrowheads="1"/>
            </p:cNvPicPr>
            <p:nvPr/>
          </p:nvPicPr>
          <p:blipFill>
            <a:blip r:embed="rId16"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6566" y="501990"/>
              <a:ext cx="1359305" cy="122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random/>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4.png"/><Relationship Id="rId3" Type="http://schemas.openxmlformats.org/officeDocument/2006/relationships/hyperlink" Target="../&#24405;&#20687;/&#24037;&#19994;&#26426;&#22120;&#20154;--&#31616;&#21333;&#31227;&#29289;.MOV" TargetMode="External"/><Relationship Id="rId2" Type="http://schemas.openxmlformats.org/officeDocument/2006/relationships/image" Target="../media/image23.png"/><Relationship Id="rId1" Type="http://schemas.openxmlformats.org/officeDocument/2006/relationships/hyperlink" Target="../&#24405;&#20687;/&#24037;&#19994;&#26426;&#22120;&#20154;--&#24182;&#32852;&#26426;&#22120;&#20154;.mov" TargetMode="Externa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jpeg"/><Relationship Id="rId3" Type="http://schemas.openxmlformats.org/officeDocument/2006/relationships/hyperlink" Target="../&#24405;&#20687;/&#24037;&#19994;&#26426;&#22120;&#20154;--&#35013;&#37197;.mov" TargetMode="External"/><Relationship Id="rId2" Type="http://schemas.openxmlformats.org/officeDocument/2006/relationships/image" Target="../media/image25.png"/><Relationship Id="rId1" Type="http://schemas.openxmlformats.org/officeDocument/2006/relationships/hyperlink" Target="../&#24405;&#20687;/&#24037;&#19994;&#26426;&#22120;&#20154;--&#25644;&#29627;&#29827;.mov" TargetMode="Externa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jpeg"/><Relationship Id="rId1" Type="http://schemas.openxmlformats.org/officeDocument/2006/relationships/image" Target="../media/image3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jpeg"/><Relationship Id="rId1"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24405;&#20687;/2DOF_INV.MPG" TargetMode="External"/><Relationship Id="rId5" Type="http://schemas.openxmlformats.org/officeDocument/2006/relationships/image" Target="../media/image40.png"/><Relationship Id="rId4" Type="http://schemas.openxmlformats.org/officeDocument/2006/relationships/image" Target="../media/image39.png"/><Relationship Id="rId3" Type="http://schemas.microsoft.com/office/2007/relationships/media" Target="file:///E:\Drli's%20Presentation\present\2dof_inv.mpg" TargetMode="External"/><Relationship Id="rId2" Type="http://schemas.openxmlformats.org/officeDocument/2006/relationships/video" Target="file:///E:\Drli's%20Presentation\present\2dof_inv.mpg" TargetMode="External"/><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41.emf"/><Relationship Id="rId1"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jpeg"/><Relationship Id="rId1" Type="http://schemas.openxmlformats.org/officeDocument/2006/relationships/image" Target="../media/image42.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jpeg"/><Relationship Id="rId1" Type="http://schemas.openxmlformats.org/officeDocument/2006/relationships/image" Target="../media/image44.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jpeg"/><Relationship Id="rId1" Type="http://schemas.openxmlformats.org/officeDocument/2006/relationships/image" Target="../media/image46.jpeg"/></Relationships>
</file>

<file path=ppt/slides/_rels/slide34.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4.xml"/><Relationship Id="rId3" Type="http://schemas.openxmlformats.org/officeDocument/2006/relationships/image" Target="../media/image49.png"/><Relationship Id="rId2" Type="http://schemas.openxmlformats.org/officeDocument/2006/relationships/oleObject" Target="../embeddings/oleObject2.bin"/><Relationship Id="rId1" Type="http://schemas.openxmlformats.org/officeDocument/2006/relationships/image" Target="../media/image48.jpeg"/></Relationships>
</file>

<file path=ppt/slides/_rels/slide35.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7.xml"/><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png"/><Relationship Id="rId1" Type="http://schemas.openxmlformats.org/officeDocument/2006/relationships/image" Target="../media/image52.jpe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image" Target="../media/image54.jpeg"/></Relationships>
</file>

<file path=ppt/slides/_rels/slide38.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7.xml"/><Relationship Id="rId3" Type="http://schemas.openxmlformats.org/officeDocument/2006/relationships/image" Target="../media/image58.jpeg"/><Relationship Id="rId2" Type="http://schemas.openxmlformats.org/officeDocument/2006/relationships/image" Target="../media/image57.wmf"/><Relationship Id="rId1" Type="http://schemas.openxmlformats.org/officeDocument/2006/relationships/oleObject" Target="../embeddings/oleObject4.bin"/></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59.jpeg"/></Relationships>
</file>

<file path=ppt/slides/_rels/slide4.xml.rels><?xml version="1.0" encoding="UTF-8" standalone="yes"?>
<Relationships xmlns="http://schemas.openxmlformats.org/package/2006/relationships"><Relationship Id="rId9" Type="http://schemas.openxmlformats.org/officeDocument/2006/relationships/image" Target="../media/image15.jpeg"/><Relationship Id="rId8" Type="http://schemas.openxmlformats.org/officeDocument/2006/relationships/image" Target="../media/image14.jpeg"/><Relationship Id="rId7" Type="http://schemas.openxmlformats.org/officeDocument/2006/relationships/image" Target="../media/image13.jpeg"/><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1" Type="http://schemas.openxmlformats.org/officeDocument/2006/relationships/slideLayout" Target="../slideLayouts/slideLayout7.xml"/><Relationship Id="rId10" Type="http://schemas.openxmlformats.org/officeDocument/2006/relationships/image" Target="../media/image16.png"/><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image" Target="../media/image62.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6.jpeg"/><Relationship Id="rId1" Type="http://schemas.openxmlformats.org/officeDocument/2006/relationships/image" Target="../media/image65.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jpeg"/></Relationships>
</file>

<file path=ppt/slides/_rels/slide45.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7.xml"/><Relationship Id="rId4" Type="http://schemas.openxmlformats.org/officeDocument/2006/relationships/image" Target="../media/image71.png"/><Relationship Id="rId3" Type="http://schemas.openxmlformats.org/officeDocument/2006/relationships/oleObject" Target="../embeddings/oleObject6.bin"/><Relationship Id="rId2" Type="http://schemas.openxmlformats.org/officeDocument/2006/relationships/image" Target="../media/image70.png"/><Relationship Id="rId1" Type="http://schemas.openxmlformats.org/officeDocument/2006/relationships/oleObject" Target="../embeddings/oleObject5.bin"/></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3.jpeg"/><Relationship Id="rId1" Type="http://schemas.openxmlformats.org/officeDocument/2006/relationships/image" Target="../media/image72.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5.jpeg"/><Relationship Id="rId1" Type="http://schemas.openxmlformats.org/officeDocument/2006/relationships/image" Target="../media/image74.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77.jpeg"/><Relationship Id="rId1" Type="http://schemas.openxmlformats.org/officeDocument/2006/relationships/image" Target="../media/image76.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21.png"/><Relationship Id="rId3" Type="http://schemas.openxmlformats.org/officeDocument/2006/relationships/tags" Target="../tags/tag2.xml"/><Relationship Id="rId2" Type="http://schemas.openxmlformats.org/officeDocument/2006/relationships/image" Target="../media/image20.pn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3284984"/>
            <a:ext cx="12192000" cy="3573016"/>
          </a:xfrm>
          <a:prstGeom prst="rect">
            <a:avLst/>
          </a:prstGeom>
          <a:ln>
            <a:noFill/>
          </a:ln>
          <a:effectLst>
            <a:softEdge rad="112500"/>
          </a:effectLst>
        </p:spPr>
      </p:pic>
      <p:sp>
        <p:nvSpPr>
          <p:cNvPr id="41989" name="Rectangle 37"/>
          <p:cNvSpPr>
            <a:spLocks noChangeArrowheads="1"/>
          </p:cNvSpPr>
          <p:nvPr/>
        </p:nvSpPr>
        <p:spPr bwMode="auto">
          <a:xfrm>
            <a:off x="1631504" y="1945236"/>
            <a:ext cx="9577064" cy="2954655"/>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algn="ctr" eaLnBrk="1" hangingPunct="1">
              <a:lnSpc>
                <a:spcPct val="150000"/>
              </a:lnSpc>
              <a:spcBef>
                <a:spcPct val="0"/>
              </a:spcBef>
              <a:buNone/>
              <a:defRPr/>
            </a:pPr>
            <a:r>
              <a:rPr kumimoji="1" lang="en-US" altLang="zh-CN" sz="4000" b="1" dirty="0" smtClean="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kumimoji="1" lang="zh-CN" altLang="en-US" sz="4000" b="1" dirty="0" smtClean="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控制工程基础</a:t>
            </a:r>
            <a:r>
              <a:rPr kumimoji="1" lang="en-US" altLang="zh-CN" sz="4000" b="1" dirty="0" smtClean="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kumimoji="1" lang="zh-CN" altLang="en-US" sz="4000" b="1" dirty="0" smtClean="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课前导论</a:t>
            </a:r>
            <a:endParaRPr kumimoji="1" lang="en-US" altLang="zh-CN" sz="4000" b="1" dirty="0" smtClean="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eaLnBrk="1" hangingPunct="1">
              <a:lnSpc>
                <a:spcPct val="150000"/>
              </a:lnSpc>
              <a:spcBef>
                <a:spcPct val="0"/>
              </a:spcBef>
              <a:buNone/>
              <a:defRPr/>
            </a:pPr>
            <a:r>
              <a:rPr kumimoji="1" lang="en-US" altLang="zh-CN" sz="2800" b="1" dirty="0" smtClean="0">
                <a:solidFill>
                  <a:srgbClr val="000099"/>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1.</a:t>
            </a:r>
            <a:r>
              <a:rPr kumimoji="1" lang="zh-CN" altLang="en-US" sz="2800" b="1" dirty="0" smtClean="0">
                <a:solidFill>
                  <a:srgbClr val="000099"/>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中国农业和农具的发展进程</a:t>
            </a:r>
            <a:endParaRPr kumimoji="1" lang="en-US" altLang="zh-CN" sz="2800" b="1" dirty="0" smtClean="0">
              <a:solidFill>
                <a:srgbClr val="000099"/>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eaLnBrk="1" hangingPunct="1">
              <a:lnSpc>
                <a:spcPct val="150000"/>
              </a:lnSpc>
              <a:spcBef>
                <a:spcPct val="0"/>
              </a:spcBef>
              <a:buNone/>
              <a:defRPr/>
            </a:pPr>
            <a:r>
              <a:rPr kumimoji="1" lang="en-US" altLang="zh-CN" sz="2800" b="1" dirty="0" smtClean="0">
                <a:solidFill>
                  <a:srgbClr val="000099"/>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2.</a:t>
            </a:r>
            <a:r>
              <a:rPr kumimoji="1" lang="zh-CN" altLang="en-US" sz="2800" b="1" dirty="0" smtClean="0">
                <a:solidFill>
                  <a:srgbClr val="000099"/>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自动化控制简介</a:t>
            </a:r>
            <a:endParaRPr kumimoji="1" lang="en-US" altLang="zh-CN" sz="2800" b="1" dirty="0" smtClean="0">
              <a:solidFill>
                <a:srgbClr val="000099"/>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eaLnBrk="1" hangingPunct="1">
              <a:lnSpc>
                <a:spcPct val="150000"/>
              </a:lnSpc>
              <a:spcBef>
                <a:spcPct val="0"/>
              </a:spcBef>
              <a:buNone/>
              <a:defRPr/>
            </a:pPr>
            <a:endParaRPr kumimoji="1" lang="zh-CN" altLang="en-US" sz="2800" b="1" dirty="0">
              <a:solidFill>
                <a:srgbClr val="000099"/>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Tree>
  </p:cSld>
  <p:clrMapOvr>
    <a:masterClrMapping/>
  </p:clrMapOvr>
  <p:transition spd="med">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57418" y="1628800"/>
            <a:ext cx="10477164" cy="3960440"/>
          </a:xfrm>
          <a:prstGeom prst="rect">
            <a:avLst/>
          </a:prstGeom>
          <a:blipFill>
            <a:blip r:embed="rId1"/>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eaLnBrk="1" hangingPunct="1">
              <a:lnSpc>
                <a:spcPct val="180000"/>
              </a:lnSpc>
              <a:buClr>
                <a:schemeClr val="accent2"/>
              </a:buClr>
              <a:buSzPct val="80000"/>
              <a:buFont typeface="Wingdings" panose="05000000000000000000" pitchFamily="2" charset="2"/>
              <a:buNone/>
            </a:pPr>
            <a:r>
              <a:rPr kumimoji="1" lang="zh-CN" altLang="en-US" sz="3200" b="1" dirty="0">
                <a:solidFill>
                  <a:schemeClr val="tx1"/>
                </a:solidFill>
                <a:latin typeface="黑体" panose="02010609060101010101" pitchFamily="49" charset="-122"/>
                <a:ea typeface="黑体" panose="02010609060101010101" pitchFamily="49" charset="-122"/>
              </a:rPr>
              <a:t>*家庭：     </a:t>
            </a:r>
            <a:r>
              <a:rPr kumimoji="1" lang="zh-CN" altLang="en-US" sz="3200" b="1" u="sng" dirty="0">
                <a:solidFill>
                  <a:srgbClr val="C00000"/>
                </a:solidFill>
                <a:latin typeface="黑体" panose="02010609060101010101" pitchFamily="49" charset="-122"/>
                <a:ea typeface="黑体" panose="02010609060101010101" pitchFamily="49" charset="-122"/>
              </a:rPr>
              <a:t>全自动</a:t>
            </a:r>
            <a:r>
              <a:rPr kumimoji="1" lang="zh-CN" altLang="en-US" sz="3200" b="1" dirty="0">
                <a:solidFill>
                  <a:schemeClr val="tx1"/>
                </a:solidFill>
                <a:latin typeface="黑体" panose="02010609060101010101" pitchFamily="49" charset="-122"/>
                <a:ea typeface="黑体" panose="02010609060101010101" pitchFamily="49" charset="-122"/>
              </a:rPr>
              <a:t>照相机、洗衣机、电饭煲</a:t>
            </a:r>
            <a:endParaRPr kumimoji="1" lang="en-US" altLang="zh-CN" sz="3200" b="1" dirty="0">
              <a:solidFill>
                <a:schemeClr val="tx1"/>
              </a:solidFill>
              <a:latin typeface="黑体" panose="02010609060101010101" pitchFamily="49" charset="-122"/>
              <a:ea typeface="黑体" panose="02010609060101010101" pitchFamily="49" charset="-122"/>
            </a:endParaRPr>
          </a:p>
          <a:p>
            <a:pPr>
              <a:lnSpc>
                <a:spcPct val="180000"/>
              </a:lnSpc>
              <a:buClr>
                <a:schemeClr val="accent2"/>
              </a:buClr>
              <a:buSzPct val="80000"/>
            </a:pPr>
            <a:r>
              <a:rPr kumimoji="1" lang="en-US" altLang="zh-CN" sz="3200" b="1" dirty="0">
                <a:solidFill>
                  <a:schemeClr val="tx1"/>
                </a:solidFill>
                <a:latin typeface="黑体" panose="02010609060101010101" pitchFamily="49" charset="-122"/>
                <a:ea typeface="黑体" panose="02010609060101010101" pitchFamily="49" charset="-122"/>
              </a:rPr>
              <a:t>*</a:t>
            </a:r>
            <a:r>
              <a:rPr kumimoji="1" lang="zh-CN" altLang="en-US" sz="3200" b="1" dirty="0">
                <a:solidFill>
                  <a:schemeClr val="tx1"/>
                </a:solidFill>
                <a:latin typeface="黑体" panose="02010609060101010101" pitchFamily="49" charset="-122"/>
                <a:ea typeface="黑体" panose="02010609060101010101" pitchFamily="49" charset="-122"/>
              </a:rPr>
              <a:t>银行：     </a:t>
            </a:r>
            <a:r>
              <a:rPr kumimoji="1" lang="zh-CN" altLang="en-US" sz="3200" b="1" u="sng" dirty="0">
                <a:solidFill>
                  <a:srgbClr val="C00000"/>
                </a:solidFill>
                <a:latin typeface="黑体" panose="02010609060101010101" pitchFamily="49" charset="-122"/>
                <a:ea typeface="黑体" panose="02010609060101010101" pitchFamily="49" charset="-122"/>
              </a:rPr>
              <a:t>自动</a:t>
            </a:r>
            <a:r>
              <a:rPr kumimoji="1" lang="zh-CN" altLang="en-US" sz="3200" b="1" dirty="0">
                <a:solidFill>
                  <a:schemeClr val="tx1"/>
                </a:solidFill>
                <a:latin typeface="黑体" panose="02010609060101010101" pitchFamily="49" charset="-122"/>
                <a:ea typeface="黑体" panose="02010609060101010101" pitchFamily="49" charset="-122"/>
              </a:rPr>
              <a:t>取款机</a:t>
            </a:r>
            <a:r>
              <a:rPr kumimoji="1" lang="en-US" altLang="zh-CN" sz="3200" b="1" dirty="0">
                <a:solidFill>
                  <a:schemeClr val="tx1"/>
                </a:solidFill>
                <a:latin typeface="黑体" panose="02010609060101010101" pitchFamily="49" charset="-122"/>
                <a:ea typeface="黑体" panose="02010609060101010101" pitchFamily="49" charset="-122"/>
              </a:rPr>
              <a:t>ATM</a:t>
            </a:r>
            <a:endParaRPr kumimoji="1" lang="en-US" altLang="zh-CN" sz="3200" b="1" dirty="0">
              <a:solidFill>
                <a:schemeClr val="tx1"/>
              </a:solidFill>
              <a:latin typeface="黑体" panose="02010609060101010101" pitchFamily="49" charset="-122"/>
              <a:ea typeface="黑体" panose="02010609060101010101" pitchFamily="49" charset="-122"/>
            </a:endParaRPr>
          </a:p>
          <a:p>
            <a:pPr algn="l" eaLnBrk="1" hangingPunct="1">
              <a:lnSpc>
                <a:spcPct val="180000"/>
              </a:lnSpc>
              <a:buClr>
                <a:schemeClr val="accent2"/>
              </a:buClr>
              <a:buSzPct val="80000"/>
              <a:buFont typeface="Wingdings" panose="05000000000000000000" pitchFamily="2" charset="2"/>
              <a:buNone/>
            </a:pPr>
            <a:r>
              <a:rPr kumimoji="1" lang="en-US" altLang="zh-CN" sz="3200" b="1" dirty="0">
                <a:solidFill>
                  <a:schemeClr val="tx1"/>
                </a:solidFill>
                <a:latin typeface="黑体" panose="02010609060101010101" pitchFamily="49" charset="-122"/>
                <a:ea typeface="黑体" panose="02010609060101010101" pitchFamily="49" charset="-122"/>
              </a:rPr>
              <a:t>*</a:t>
            </a:r>
            <a:r>
              <a:rPr kumimoji="1" lang="zh-CN" altLang="en-US" sz="3200" b="1" dirty="0">
                <a:solidFill>
                  <a:schemeClr val="tx1"/>
                </a:solidFill>
                <a:latin typeface="黑体" panose="02010609060101010101" pitchFamily="49" charset="-122"/>
                <a:ea typeface="黑体" panose="02010609060101010101" pitchFamily="49" charset="-122"/>
              </a:rPr>
              <a:t>交通：     </a:t>
            </a:r>
            <a:r>
              <a:rPr kumimoji="1" lang="zh-CN" altLang="en-US" sz="3200" b="1" u="sng" dirty="0">
                <a:solidFill>
                  <a:srgbClr val="C00000"/>
                </a:solidFill>
                <a:latin typeface="黑体" panose="02010609060101010101" pitchFamily="49" charset="-122"/>
                <a:ea typeface="黑体" panose="02010609060101010101" pitchFamily="49" charset="-122"/>
              </a:rPr>
              <a:t>自动</a:t>
            </a:r>
            <a:r>
              <a:rPr kumimoji="1" lang="zh-CN" altLang="en-US" sz="3200" b="1" dirty="0">
                <a:solidFill>
                  <a:schemeClr val="tx1"/>
                </a:solidFill>
                <a:latin typeface="黑体" panose="02010609060101010101" pitchFamily="49" charset="-122"/>
                <a:ea typeface="黑体" panose="02010609060101010101" pitchFamily="49" charset="-122"/>
              </a:rPr>
              <a:t>控制的红绿灯、火车上的</a:t>
            </a:r>
            <a:r>
              <a:rPr kumimoji="1" lang="zh-CN" altLang="en-US" sz="3200" b="1" u="sng" dirty="0">
                <a:solidFill>
                  <a:srgbClr val="C00000"/>
                </a:solidFill>
                <a:latin typeface="黑体" panose="02010609060101010101" pitchFamily="49" charset="-122"/>
                <a:ea typeface="黑体" panose="02010609060101010101" pitchFamily="49" charset="-122"/>
              </a:rPr>
              <a:t>自动</a:t>
            </a:r>
            <a:r>
              <a:rPr kumimoji="1" lang="zh-CN" altLang="en-US" sz="3200" b="1" dirty="0">
                <a:solidFill>
                  <a:schemeClr val="tx1"/>
                </a:solidFill>
                <a:latin typeface="黑体" panose="02010609060101010101" pitchFamily="49" charset="-122"/>
                <a:ea typeface="黑体" panose="02010609060101010101" pitchFamily="49" charset="-122"/>
              </a:rPr>
              <a:t>烧开水机</a:t>
            </a:r>
            <a:endParaRPr kumimoji="1" lang="en-US" altLang="zh-CN" sz="3200" b="1" dirty="0">
              <a:solidFill>
                <a:schemeClr val="tx1"/>
              </a:solidFill>
              <a:latin typeface="黑体" panose="02010609060101010101" pitchFamily="49" charset="-122"/>
              <a:ea typeface="黑体" panose="02010609060101010101" pitchFamily="49" charset="-122"/>
            </a:endParaRPr>
          </a:p>
          <a:p>
            <a:pPr>
              <a:lnSpc>
                <a:spcPct val="180000"/>
              </a:lnSpc>
              <a:buClr>
                <a:schemeClr val="accent2"/>
              </a:buClr>
              <a:buSzPct val="80000"/>
            </a:pPr>
            <a:r>
              <a:rPr kumimoji="1" lang="en-US" altLang="zh-CN" sz="3200" b="1" dirty="0">
                <a:solidFill>
                  <a:schemeClr val="tx1"/>
                </a:solidFill>
                <a:latin typeface="黑体" panose="02010609060101010101" pitchFamily="49" charset="-122"/>
                <a:ea typeface="黑体" panose="02010609060101010101" pitchFamily="49" charset="-122"/>
              </a:rPr>
              <a:t>*</a:t>
            </a:r>
            <a:r>
              <a:rPr kumimoji="1" lang="zh-CN" altLang="en-US" sz="3200" b="1" dirty="0">
                <a:solidFill>
                  <a:schemeClr val="tx1"/>
                </a:solidFill>
                <a:latin typeface="黑体" panose="02010609060101010101" pitchFamily="49" charset="-122"/>
                <a:ea typeface="黑体" panose="02010609060101010101" pitchFamily="49" charset="-122"/>
              </a:rPr>
              <a:t>高档楼宇： </a:t>
            </a:r>
            <a:r>
              <a:rPr kumimoji="1" lang="zh-CN" altLang="en-US" sz="3200" b="1" u="sng" dirty="0">
                <a:solidFill>
                  <a:srgbClr val="C00000"/>
                </a:solidFill>
                <a:latin typeface="黑体" panose="02010609060101010101" pitchFamily="49" charset="-122"/>
                <a:ea typeface="黑体" panose="02010609060101010101" pitchFamily="49" charset="-122"/>
              </a:rPr>
              <a:t>自动</a:t>
            </a:r>
            <a:r>
              <a:rPr kumimoji="1" lang="zh-CN" altLang="en-US" sz="3200" b="1" dirty="0">
                <a:solidFill>
                  <a:schemeClr val="tx1"/>
                </a:solidFill>
                <a:latin typeface="黑体" panose="02010609060101010101" pitchFamily="49" charset="-122"/>
                <a:ea typeface="黑体" panose="02010609060101010101" pitchFamily="49" charset="-122"/>
              </a:rPr>
              <a:t>门、</a:t>
            </a:r>
            <a:r>
              <a:rPr kumimoji="1" lang="zh-CN" altLang="en-US" sz="3200" b="1" u="sng" dirty="0">
                <a:solidFill>
                  <a:srgbClr val="C00000"/>
                </a:solidFill>
                <a:latin typeface="黑体" panose="02010609060101010101" pitchFamily="49" charset="-122"/>
                <a:ea typeface="黑体" panose="02010609060101010101" pitchFamily="49" charset="-122"/>
              </a:rPr>
              <a:t>自动</a:t>
            </a:r>
            <a:r>
              <a:rPr kumimoji="1" lang="zh-CN" altLang="en-US" sz="3200" b="1" dirty="0">
                <a:solidFill>
                  <a:schemeClr val="tx1"/>
                </a:solidFill>
                <a:latin typeface="黑体" panose="02010609060101010101" pitchFamily="49" charset="-122"/>
                <a:ea typeface="黑体" panose="02010609060101010101" pitchFamily="49" charset="-122"/>
              </a:rPr>
              <a:t>自来水开关</a:t>
            </a:r>
            <a:endParaRPr kumimoji="1" lang="zh-CN" altLang="en-US" sz="3200" b="1" dirty="0">
              <a:solidFill>
                <a:schemeClr val="tx1"/>
              </a:solidFill>
              <a:latin typeface="黑体" panose="02010609060101010101" pitchFamily="49" charset="-122"/>
              <a:ea typeface="黑体" panose="02010609060101010101" pitchFamily="49" charset="-122"/>
            </a:endParaRPr>
          </a:p>
        </p:txBody>
      </p:sp>
      <p:sp>
        <p:nvSpPr>
          <p:cNvPr id="13" name="文本框 12"/>
          <p:cNvSpPr txBox="1"/>
          <p:nvPr/>
        </p:nvSpPr>
        <p:spPr>
          <a:xfrm>
            <a:off x="0" y="476672"/>
            <a:ext cx="6096000" cy="707886"/>
          </a:xfrm>
          <a:prstGeom prst="rect">
            <a:avLst/>
          </a:prstGeom>
          <a:noFill/>
        </p:spPr>
        <p:txBody>
          <a:bodyPr wrap="square">
            <a:spAutoFit/>
          </a:bodyPr>
          <a:lstStyle/>
          <a:p>
            <a:r>
              <a:rPr lang="zh-CN" altLang="en-US" sz="4000" b="1" kern="100"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 日常生活中常见的：</a:t>
            </a:r>
            <a:endParaRPr lang="zh-CN" altLang="en-US" sz="4000" b="1" kern="100"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endParaRPr>
          </a:p>
        </p:txBody>
      </p:sp>
    </p:spTree>
  </p:cSld>
  <p:clrMapOvr>
    <a:masterClrMapping/>
  </p:clrMapOvr>
  <p:transition spd="med">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2"/>
          <p:cNvSpPr txBox="1">
            <a:spLocks noChangeArrowheads="1"/>
          </p:cNvSpPr>
          <p:nvPr/>
        </p:nvSpPr>
        <p:spPr>
          <a:xfrm>
            <a:off x="335360" y="260648"/>
            <a:ext cx="9144000" cy="1828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1800"/>
              </a:spcAft>
              <a:buFontTx/>
              <a:buNone/>
              <a:defRPr/>
            </a:pPr>
            <a:r>
              <a:rPr lang="zh-CN" altLang="en-US" sz="4000" b="1" kern="100"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自动化设备的特点：</a:t>
            </a:r>
            <a:endParaRPr lang="zh-CN" altLang="en-US" sz="4000" b="1" kern="100"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endParaRPr>
          </a:p>
          <a:p>
            <a:pPr algn="just">
              <a:spcBef>
                <a:spcPts val="3000"/>
              </a:spcBef>
              <a:buFontTx/>
              <a:buNone/>
              <a:defRPr/>
            </a:pP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工作时不需要（或很少需要）人参与，</a:t>
            </a:r>
            <a:endParaRPr lang="zh-CN" altLang="en-US" b="1" dirty="0">
              <a:latin typeface="黑体" panose="02010609060101010101" pitchFamily="49" charset="-122"/>
              <a:ea typeface="黑体" panose="02010609060101010101" pitchFamily="49" charset="-122"/>
            </a:endParaRPr>
          </a:p>
          <a:p>
            <a:pPr algn="just">
              <a:buFontTx/>
              <a:buNone/>
              <a:defRPr/>
            </a:pP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却能按照人的要求</a:t>
            </a:r>
            <a:r>
              <a:rPr lang="zh-CN" altLang="en-US" b="1" dirty="0">
                <a:latin typeface="Arial" panose="020B0604020202020204"/>
                <a:ea typeface="黑体" panose="02010609060101010101" pitchFamily="49" charset="-122"/>
              </a:rPr>
              <a:t>“</a:t>
            </a:r>
            <a:r>
              <a:rPr lang="zh-CN" altLang="en-US" b="1" dirty="0">
                <a:latin typeface="黑体" panose="02010609060101010101" pitchFamily="49" charset="-122"/>
                <a:ea typeface="黑体" panose="02010609060101010101" pitchFamily="49" charset="-122"/>
              </a:rPr>
              <a:t>自动</a:t>
            </a:r>
            <a:r>
              <a:rPr lang="zh-CN" altLang="en-US" b="1" dirty="0">
                <a:latin typeface="Arial" panose="020B0604020202020204"/>
                <a:ea typeface="黑体" panose="02010609060101010101" pitchFamily="49" charset="-122"/>
              </a:rPr>
              <a:t>”</a:t>
            </a:r>
            <a:r>
              <a:rPr lang="zh-CN" altLang="en-US" b="1" dirty="0">
                <a:latin typeface="黑体" panose="02010609060101010101" pitchFamily="49" charset="-122"/>
                <a:ea typeface="黑体" panose="02010609060101010101" pitchFamily="49" charset="-122"/>
              </a:rPr>
              <a:t>完成其承担的任务。</a:t>
            </a:r>
            <a:endParaRPr lang="zh-CN" altLang="en-US" b="1" dirty="0">
              <a:latin typeface="黑体" panose="02010609060101010101" pitchFamily="49" charset="-122"/>
              <a:ea typeface="黑体" panose="02010609060101010101" pitchFamily="49" charset="-122"/>
            </a:endParaRPr>
          </a:p>
        </p:txBody>
      </p:sp>
      <p:sp>
        <p:nvSpPr>
          <p:cNvPr id="32" name="Text Box 3"/>
          <p:cNvSpPr txBox="1">
            <a:spLocks noChangeArrowheads="1"/>
          </p:cNvSpPr>
          <p:nvPr/>
        </p:nvSpPr>
        <p:spPr bwMode="auto">
          <a:xfrm>
            <a:off x="911424" y="2780928"/>
            <a:ext cx="8991600" cy="301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marL="228600" indent="-228600" algn="just" defTabSz="914400" eaLnBrk="1" hangingPunct="1">
              <a:lnSpc>
                <a:spcPct val="90000"/>
              </a:lnSpc>
              <a:spcBef>
                <a:spcPts val="1000"/>
              </a:spcBef>
              <a:spcAft>
                <a:spcPts val="1200"/>
              </a:spcAft>
              <a:buClr>
                <a:schemeClr val="accent2"/>
              </a:buClr>
              <a:buSzPct val="80000"/>
              <a:defRPr/>
            </a:pPr>
            <a:r>
              <a:rPr lang="zh-CN" altLang="en-US" sz="4000" b="1" kern="100" dirty="0">
                <a:solidFill>
                  <a:srgbClr val="C00000"/>
                </a:solidFill>
                <a:latin typeface="楷体" panose="02010609060101010101" pitchFamily="49" charset="-122"/>
                <a:ea typeface="楷体" panose="02010609060101010101" pitchFamily="49" charset="-122"/>
                <a:cs typeface="Times New Roman" panose="02020603050405020304" pitchFamily="18" charset="0"/>
              </a:rPr>
              <a:t>充分理解：</a:t>
            </a:r>
            <a:endParaRPr lang="zh-CN" altLang="en-US" sz="4000" b="1" kern="100" dirty="0">
              <a:solidFill>
                <a:srgbClr val="C00000"/>
              </a:solidFill>
              <a:latin typeface="楷体" panose="02010609060101010101" pitchFamily="49" charset="-122"/>
              <a:ea typeface="楷体" panose="02010609060101010101" pitchFamily="49" charset="-122"/>
              <a:cs typeface="Times New Roman" panose="02020603050405020304" pitchFamily="18" charset="0"/>
            </a:endParaRPr>
          </a:p>
          <a:p>
            <a:pPr algn="just" eaLnBrk="1" hangingPunct="1">
              <a:lnSpc>
                <a:spcPct val="90000"/>
              </a:lnSpc>
              <a:buClr>
                <a:schemeClr val="folHlink"/>
              </a:buClr>
              <a:buSzPct val="80000"/>
              <a:buFont typeface="Wingdings" panose="05000000000000000000" pitchFamily="2" charset="2"/>
              <a:buChar char="v"/>
            </a:pPr>
            <a:r>
              <a:rPr kumimoji="1" lang="zh-CN" altLang="en-US" sz="3200" b="1" dirty="0">
                <a:latin typeface="黑体" panose="02010609060101010101" pitchFamily="49" charset="-122"/>
                <a:ea typeface="黑体" panose="02010609060101010101" pitchFamily="49" charset="-122"/>
              </a:rPr>
              <a:t> 各种自动的（或自动控制的）设备</a:t>
            </a:r>
            <a:endParaRPr kumimoji="1" lang="zh-CN" altLang="en-US" sz="3200" b="1" dirty="0">
              <a:latin typeface="黑体" panose="02010609060101010101" pitchFamily="49" charset="-122"/>
              <a:ea typeface="黑体" panose="02010609060101010101" pitchFamily="49" charset="-122"/>
            </a:endParaRPr>
          </a:p>
          <a:p>
            <a:pPr algn="just" eaLnBrk="1" hangingPunct="1">
              <a:lnSpc>
                <a:spcPct val="90000"/>
              </a:lnSpc>
              <a:buClr>
                <a:schemeClr val="folHlink"/>
              </a:buClr>
              <a:buSzPct val="80000"/>
              <a:buFont typeface="Wingdings" panose="05000000000000000000" pitchFamily="2" charset="2"/>
              <a:buNone/>
            </a:pPr>
            <a:r>
              <a:rPr kumimoji="1" lang="zh-CN" altLang="en-US" sz="3200" b="1" dirty="0">
                <a:latin typeface="黑体" panose="02010609060101010101" pitchFamily="49" charset="-122"/>
                <a:ea typeface="黑体" panose="02010609060101010101" pitchFamily="49" charset="-122"/>
              </a:rPr>
              <a:t>      仅是一项大的自动化工程中的</a:t>
            </a:r>
            <a:r>
              <a:rPr kumimoji="1" lang="zh-CN" altLang="en-US" sz="3200" b="1" dirty="0">
                <a:solidFill>
                  <a:srgbClr val="7030A0"/>
                </a:solidFill>
                <a:latin typeface="黑体" panose="02010609060101010101" pitchFamily="49" charset="-122"/>
                <a:ea typeface="黑体" panose="02010609060101010101" pitchFamily="49" charset="-122"/>
              </a:rPr>
              <a:t>一个细胞</a:t>
            </a:r>
            <a:endParaRPr kumimoji="1" lang="zh-CN" altLang="en-US" sz="3200" b="1" dirty="0">
              <a:solidFill>
                <a:srgbClr val="7030A0"/>
              </a:solidFill>
              <a:latin typeface="黑体" panose="02010609060101010101" pitchFamily="49" charset="-122"/>
              <a:ea typeface="黑体" panose="02010609060101010101" pitchFamily="49" charset="-122"/>
            </a:endParaRPr>
          </a:p>
          <a:p>
            <a:pPr algn="l" eaLnBrk="1" hangingPunct="1">
              <a:lnSpc>
                <a:spcPct val="90000"/>
              </a:lnSpc>
              <a:buClr>
                <a:schemeClr val="folHlink"/>
              </a:buClr>
              <a:buSzPct val="80000"/>
              <a:buFont typeface="Wingdings" panose="05000000000000000000" pitchFamily="2" charset="2"/>
              <a:buChar char="v"/>
            </a:pPr>
            <a:r>
              <a:rPr kumimoji="1" lang="zh-CN" altLang="en-US" sz="3200" b="1" dirty="0">
                <a:latin typeface="黑体" panose="02010609060101010101" pitchFamily="49" charset="-122"/>
                <a:ea typeface="黑体" panose="02010609060101010101" pitchFamily="49" charset="-122"/>
              </a:rPr>
              <a:t> 而以上例举的自动的设备</a:t>
            </a:r>
            <a:endParaRPr kumimoji="1" lang="zh-CN" altLang="en-US" sz="3200" b="1" dirty="0">
              <a:latin typeface="黑体" panose="02010609060101010101" pitchFamily="49" charset="-122"/>
              <a:ea typeface="黑体" panose="02010609060101010101" pitchFamily="49" charset="-122"/>
            </a:endParaRPr>
          </a:p>
          <a:p>
            <a:pPr algn="l" eaLnBrk="1" hangingPunct="1">
              <a:lnSpc>
                <a:spcPct val="90000"/>
              </a:lnSpc>
              <a:buClr>
                <a:schemeClr val="folHlink"/>
              </a:buClr>
              <a:buSzPct val="80000"/>
              <a:buFont typeface="Wingdings" panose="05000000000000000000" pitchFamily="2" charset="2"/>
              <a:buNone/>
            </a:pPr>
            <a:r>
              <a:rPr kumimoji="1" lang="zh-CN" altLang="en-US" sz="3200" b="1" dirty="0">
                <a:latin typeface="黑体" panose="02010609060101010101" pitchFamily="49" charset="-122"/>
                <a:ea typeface="黑体" panose="02010609060101010101" pitchFamily="49" charset="-122"/>
              </a:rPr>
              <a:t>      仅为整个自动化大家庭中的</a:t>
            </a:r>
            <a:r>
              <a:rPr kumimoji="1" lang="zh-CN" altLang="en-US" sz="3200" b="1" dirty="0">
                <a:solidFill>
                  <a:srgbClr val="7030A0"/>
                </a:solidFill>
                <a:latin typeface="黑体" panose="02010609060101010101" pitchFamily="49" charset="-122"/>
                <a:ea typeface="黑体" panose="02010609060101010101" pitchFamily="49" charset="-122"/>
              </a:rPr>
              <a:t>一个个小细胞 </a:t>
            </a:r>
            <a:endParaRPr kumimoji="1" lang="zh-CN" altLang="en-US" sz="3200" b="1" dirty="0">
              <a:solidFill>
                <a:srgbClr val="7030A0"/>
              </a:solidFill>
              <a:latin typeface="黑体" panose="02010609060101010101" pitchFamily="49" charset="-122"/>
              <a:ea typeface="黑体" panose="02010609060101010101" pitchFamily="49" charset="-122"/>
            </a:endParaRPr>
          </a:p>
          <a:p>
            <a:pPr algn="just" eaLnBrk="1" hangingPunct="1">
              <a:lnSpc>
                <a:spcPct val="90000"/>
              </a:lnSpc>
              <a:buClr>
                <a:schemeClr val="accent2"/>
              </a:buClr>
              <a:buSzPct val="80000"/>
              <a:buFont typeface="Wingdings" panose="05000000000000000000" pitchFamily="2" charset="2"/>
              <a:buNone/>
            </a:pPr>
            <a:endParaRPr kumimoji="1" lang="en-US" altLang="zh-CN" sz="3200" b="1" dirty="0">
              <a:latin typeface="Times New Roman" panose="02020603050405020304" pitchFamily="18" charset="0"/>
            </a:endParaRPr>
          </a:p>
        </p:txBody>
      </p:sp>
    </p:spTree>
  </p:cSld>
  <p:clrMapOvr>
    <a:masterClrMapping/>
  </p:clrMapOvr>
  <p:transition spd="med">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2"/>
          <p:cNvSpPr txBox="1">
            <a:spLocks noChangeArrowheads="1"/>
          </p:cNvSpPr>
          <p:nvPr/>
        </p:nvSpPr>
        <p:spPr bwMode="auto">
          <a:xfrm>
            <a:off x="191344" y="344387"/>
            <a:ext cx="72390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buClrTx/>
              <a:buSzTx/>
            </a:pPr>
            <a:r>
              <a:rPr lang="en-US" altLang="zh-CN" sz="4000" b="1" kern="100"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a:t>
            </a:r>
            <a:r>
              <a:rPr lang="zh-CN" altLang="en-US" sz="4000" b="1" kern="100"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自动化”的定义：</a:t>
            </a:r>
            <a:endParaRPr lang="zh-CN" altLang="en-US" sz="4000" b="1" kern="100"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7" name="Text Box 3"/>
          <p:cNvSpPr txBox="1">
            <a:spLocks noChangeArrowheads="1"/>
          </p:cNvSpPr>
          <p:nvPr/>
        </p:nvSpPr>
        <p:spPr bwMode="auto">
          <a:xfrm>
            <a:off x="983432" y="1556792"/>
            <a:ext cx="9448800" cy="2579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l" eaLnBrk="1" hangingPunct="1">
              <a:spcBef>
                <a:spcPct val="35000"/>
              </a:spcBef>
              <a:buClrTx/>
              <a:buSzTx/>
            </a:pPr>
            <a:r>
              <a:rPr kumimoji="1" lang="zh-CN" altLang="en-US" sz="3200" b="1" dirty="0">
                <a:latin typeface="黑体" panose="02010609060101010101" pitchFamily="49" charset="-122"/>
                <a:ea typeface="黑体" panose="02010609060101010101" pitchFamily="49" charset="-122"/>
              </a:rPr>
              <a:t>自动化是指机器设备（扩展到生产、管理过程）</a:t>
            </a:r>
            <a:endParaRPr kumimoji="1" lang="zh-CN" altLang="en-US" sz="3200" b="1" dirty="0">
              <a:latin typeface="黑体" panose="02010609060101010101" pitchFamily="49" charset="-122"/>
              <a:ea typeface="黑体" panose="02010609060101010101" pitchFamily="49" charset="-122"/>
            </a:endParaRPr>
          </a:p>
          <a:p>
            <a:pPr algn="l" eaLnBrk="1" hangingPunct="1">
              <a:spcBef>
                <a:spcPct val="35000"/>
              </a:spcBef>
              <a:buClrTx/>
              <a:buSzTx/>
            </a:pPr>
            <a:r>
              <a:rPr kumimoji="1" lang="zh-CN" altLang="en-US" sz="3200" b="1" dirty="0">
                <a:latin typeface="黑体" panose="02010609060101010101" pitchFamily="49" charset="-122"/>
                <a:ea typeface="黑体" panose="02010609060101010101" pitchFamily="49" charset="-122"/>
              </a:rPr>
              <a:t>  在没有人</a:t>
            </a:r>
            <a:r>
              <a:rPr kumimoji="1" lang="zh-CN" altLang="en-US" sz="3200" b="1" u="sng" dirty="0">
                <a:solidFill>
                  <a:srgbClr val="C00000"/>
                </a:solidFill>
                <a:latin typeface="黑体" panose="02010609060101010101" pitchFamily="49" charset="-122"/>
                <a:ea typeface="黑体" panose="02010609060101010101" pitchFamily="49" charset="-122"/>
              </a:rPr>
              <a:t>直接参与</a:t>
            </a:r>
            <a:r>
              <a:rPr kumimoji="1" lang="zh-CN" altLang="en-US" sz="3200" b="1" dirty="0">
                <a:latin typeface="黑体" panose="02010609060101010101" pitchFamily="49" charset="-122"/>
                <a:ea typeface="黑体" panose="02010609060101010101" pitchFamily="49" charset="-122"/>
              </a:rPr>
              <a:t>的情况下，</a:t>
            </a:r>
            <a:endParaRPr kumimoji="1" lang="zh-CN" altLang="en-US" sz="3200" b="1" dirty="0">
              <a:latin typeface="黑体" panose="02010609060101010101" pitchFamily="49" charset="-122"/>
              <a:ea typeface="黑体" panose="02010609060101010101" pitchFamily="49" charset="-122"/>
            </a:endParaRPr>
          </a:p>
          <a:p>
            <a:pPr algn="l" eaLnBrk="1" hangingPunct="1">
              <a:spcBef>
                <a:spcPct val="35000"/>
              </a:spcBef>
              <a:buClrTx/>
              <a:buSzTx/>
            </a:pPr>
            <a:r>
              <a:rPr kumimoji="1" lang="zh-CN" altLang="en-US" sz="3200" b="1" dirty="0">
                <a:latin typeface="黑体" panose="02010609060101010101" pitchFamily="49" charset="-122"/>
                <a:ea typeface="黑体" panose="02010609060101010101" pitchFamily="49" charset="-122"/>
              </a:rPr>
              <a:t>  经过自动</a:t>
            </a:r>
            <a:r>
              <a:rPr kumimoji="1" lang="zh-CN" altLang="en-US" sz="3200" b="1" u="sng" dirty="0">
                <a:solidFill>
                  <a:srgbClr val="C00000"/>
                </a:solidFill>
                <a:latin typeface="黑体" panose="02010609060101010101" pitchFamily="49" charset="-122"/>
                <a:ea typeface="黑体" panose="02010609060101010101" pitchFamily="49" charset="-122"/>
              </a:rPr>
              <a:t>检测</a:t>
            </a:r>
            <a:r>
              <a:rPr kumimoji="1" lang="zh-CN" altLang="en-US" sz="3200" b="1" dirty="0">
                <a:latin typeface="黑体" panose="02010609060101010101" pitchFamily="49" charset="-122"/>
                <a:ea typeface="黑体" panose="02010609060101010101" pitchFamily="49" charset="-122"/>
              </a:rPr>
              <a:t>、信息</a:t>
            </a:r>
            <a:r>
              <a:rPr kumimoji="1" lang="zh-CN" altLang="en-US" sz="3200" b="1" u="sng" dirty="0">
                <a:solidFill>
                  <a:srgbClr val="C00000"/>
                </a:solidFill>
                <a:latin typeface="黑体" panose="02010609060101010101" pitchFamily="49" charset="-122"/>
                <a:ea typeface="黑体" panose="02010609060101010101" pitchFamily="49" charset="-122"/>
              </a:rPr>
              <a:t>处理</a:t>
            </a:r>
            <a:r>
              <a:rPr kumimoji="1" lang="zh-CN" altLang="en-US" sz="3200" b="1" dirty="0">
                <a:latin typeface="黑体" panose="02010609060101010101" pitchFamily="49" charset="-122"/>
                <a:ea typeface="黑体" panose="02010609060101010101" pitchFamily="49" charset="-122"/>
              </a:rPr>
              <a:t>、分析</a:t>
            </a:r>
            <a:r>
              <a:rPr kumimoji="1" lang="zh-CN" altLang="en-US" sz="3200" b="1" u="sng" dirty="0">
                <a:solidFill>
                  <a:srgbClr val="C00000"/>
                </a:solidFill>
                <a:latin typeface="黑体" panose="02010609060101010101" pitchFamily="49" charset="-122"/>
                <a:ea typeface="黑体" panose="02010609060101010101" pitchFamily="49" charset="-122"/>
              </a:rPr>
              <a:t>判断</a:t>
            </a:r>
            <a:r>
              <a:rPr kumimoji="1" lang="zh-CN" altLang="en-US" sz="3200" b="1" dirty="0">
                <a:latin typeface="黑体" panose="02010609060101010101" pitchFamily="49" charset="-122"/>
                <a:ea typeface="黑体" panose="02010609060101010101" pitchFamily="49" charset="-122"/>
              </a:rPr>
              <a:t>、操纵</a:t>
            </a:r>
            <a:r>
              <a:rPr kumimoji="1" lang="zh-CN" altLang="en-US" sz="3200" b="1" u="sng" dirty="0">
                <a:solidFill>
                  <a:srgbClr val="C00000"/>
                </a:solidFill>
                <a:latin typeface="黑体" panose="02010609060101010101" pitchFamily="49" charset="-122"/>
                <a:ea typeface="黑体" panose="02010609060101010101" pitchFamily="49" charset="-122"/>
              </a:rPr>
              <a:t>控制</a:t>
            </a:r>
            <a:endParaRPr kumimoji="1" lang="zh-CN" altLang="en-US" sz="3200" b="1" u="sng" dirty="0">
              <a:solidFill>
                <a:srgbClr val="C00000"/>
              </a:solidFill>
              <a:latin typeface="黑体" panose="02010609060101010101" pitchFamily="49" charset="-122"/>
              <a:ea typeface="黑体" panose="02010609060101010101" pitchFamily="49" charset="-122"/>
            </a:endParaRPr>
          </a:p>
          <a:p>
            <a:pPr algn="l" eaLnBrk="1" hangingPunct="1">
              <a:spcBef>
                <a:spcPct val="35000"/>
              </a:spcBef>
              <a:buClrTx/>
              <a:buSzTx/>
            </a:pPr>
            <a:r>
              <a:rPr kumimoji="1" lang="zh-CN" altLang="en-US" sz="3200" b="1" dirty="0">
                <a:latin typeface="黑体" panose="02010609060101010101" pitchFamily="49" charset="-122"/>
                <a:ea typeface="黑体" panose="02010609060101010101" pitchFamily="49" charset="-122"/>
              </a:rPr>
              <a:t>      实现</a:t>
            </a:r>
            <a:r>
              <a:rPr kumimoji="1" lang="zh-CN" altLang="en-US" sz="3200" b="1" u="sng" dirty="0">
                <a:solidFill>
                  <a:srgbClr val="C00000"/>
                </a:solidFill>
                <a:latin typeface="黑体" panose="02010609060101010101" pitchFamily="49" charset="-122"/>
                <a:ea typeface="黑体" panose="02010609060101010101" pitchFamily="49" charset="-122"/>
              </a:rPr>
              <a:t>预期的</a:t>
            </a:r>
            <a:r>
              <a:rPr kumimoji="1" lang="zh-CN" altLang="en-US" sz="3200" b="1" dirty="0">
                <a:latin typeface="黑体" panose="02010609060101010101" pitchFamily="49" charset="-122"/>
                <a:ea typeface="黑体" panose="02010609060101010101" pitchFamily="49" charset="-122"/>
              </a:rPr>
              <a:t>目标</a:t>
            </a:r>
            <a:endParaRPr kumimoji="1" lang="zh-CN" altLang="en-US" sz="3200" b="1" dirty="0">
              <a:latin typeface="黑体" panose="02010609060101010101" pitchFamily="49" charset="-122"/>
              <a:ea typeface="黑体" panose="02010609060101010101" pitchFamily="49" charset="-122"/>
            </a:endParaRPr>
          </a:p>
        </p:txBody>
      </p:sp>
      <p:sp>
        <p:nvSpPr>
          <p:cNvPr id="18" name="Text Box 5"/>
          <p:cNvSpPr txBox="1">
            <a:spLocks noChangeArrowheads="1"/>
          </p:cNvSpPr>
          <p:nvPr/>
        </p:nvSpPr>
        <p:spPr bwMode="auto">
          <a:xfrm>
            <a:off x="695400" y="4437112"/>
            <a:ext cx="8748713"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l" eaLnBrk="1" hangingPunct="1"/>
            <a:r>
              <a:rPr kumimoji="1" lang="zh-CN" altLang="en-US" sz="3200" b="1" u="sng" dirty="0">
                <a:solidFill>
                  <a:srgbClr val="C00000"/>
                </a:solidFill>
                <a:latin typeface="黑体" panose="02010609060101010101" pitchFamily="49" charset="-122"/>
                <a:ea typeface="黑体" panose="02010609060101010101" pitchFamily="49" charset="-122"/>
              </a:rPr>
              <a:t>自动化的核心是“控制”</a:t>
            </a:r>
            <a:endParaRPr kumimoji="1" lang="zh-CN" altLang="en-US" sz="3200" b="1" u="sng" dirty="0">
              <a:solidFill>
                <a:srgbClr val="C00000"/>
              </a:solidFill>
              <a:latin typeface="黑体" panose="02010609060101010101" pitchFamily="49" charset="-122"/>
              <a:ea typeface="黑体" panose="02010609060101010101" pitchFamily="49" charset="-122"/>
            </a:endParaRPr>
          </a:p>
          <a:p>
            <a:pPr algn="l" eaLnBrk="1" hangingPunct="1"/>
            <a:r>
              <a:rPr kumimoji="1" lang="zh-CN" altLang="en-US" sz="3200" b="1" dirty="0">
                <a:latin typeface="黑体" panose="02010609060101010101" pitchFamily="49" charset="-122"/>
                <a:ea typeface="黑体" panose="02010609060101010101" pitchFamily="49" charset="-122"/>
              </a:rPr>
              <a:t>     进一步扩展到经济系统、生态系统等</a:t>
            </a:r>
            <a:endParaRPr lang="zh-CN" altLang="en-US" sz="3200" b="1" dirty="0">
              <a:latin typeface="黑体" panose="02010609060101010101" pitchFamily="49" charset="-122"/>
              <a:ea typeface="黑体" panose="02010609060101010101" pitchFamily="49" charset="-122"/>
            </a:endParaRPr>
          </a:p>
        </p:txBody>
      </p:sp>
    </p:spTree>
  </p:cSld>
  <p:clrMapOvr>
    <a:masterClrMapping/>
  </p:clrMapOvr>
  <p:transition spd="med">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2"/>
          <p:cNvSpPr txBox="1">
            <a:spLocks noChangeArrowheads="1"/>
          </p:cNvSpPr>
          <p:nvPr/>
        </p:nvSpPr>
        <p:spPr bwMode="auto">
          <a:xfrm>
            <a:off x="407368" y="404664"/>
            <a:ext cx="482441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pPr>
            <a:r>
              <a:rPr lang="zh-CN" altLang="en-US" sz="4000" b="1" kern="100"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自动化技术的两方面： </a:t>
            </a:r>
            <a:endParaRPr lang="zh-CN" altLang="en-US" sz="4000" b="1" kern="100"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4" name="Text Box 3"/>
          <p:cNvSpPr txBox="1">
            <a:spLocks noChangeArrowheads="1"/>
          </p:cNvSpPr>
          <p:nvPr/>
        </p:nvSpPr>
        <p:spPr bwMode="auto">
          <a:xfrm>
            <a:off x="685800" y="1952827"/>
            <a:ext cx="8283575" cy="1476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l" eaLnBrk="1" hangingPunct="1">
              <a:lnSpc>
                <a:spcPct val="150000"/>
              </a:lnSpc>
              <a:spcBef>
                <a:spcPct val="0"/>
              </a:spcBef>
              <a:buClrTx/>
              <a:buSzTx/>
            </a:pPr>
            <a:r>
              <a:rPr kumimoji="1" lang="en-US" altLang="zh-CN" sz="3200" b="1" dirty="0">
                <a:latin typeface="黑体" panose="02010609060101010101" pitchFamily="49" charset="-122"/>
                <a:ea typeface="黑体" panose="02010609060101010101" pitchFamily="49" charset="-122"/>
              </a:rPr>
              <a:t>①</a:t>
            </a:r>
            <a:r>
              <a:rPr kumimoji="1" lang="zh-CN" altLang="en-US" sz="3200" b="1" dirty="0">
                <a:latin typeface="黑体" panose="02010609060101010101" pitchFamily="49" charset="-122"/>
                <a:ea typeface="黑体" panose="02010609060101010101" pitchFamily="49" charset="-122"/>
              </a:rPr>
              <a:t>动力方面的自动化技术 </a:t>
            </a:r>
            <a:r>
              <a:rPr kumimoji="1" lang="en-US" altLang="zh-CN" sz="3200" b="1" dirty="0">
                <a:latin typeface="Times New Roman" panose="02020603050405020304" pitchFamily="18" charset="0"/>
                <a:ea typeface="黑体" panose="02010609060101010101" pitchFamily="49" charset="-122"/>
              </a:rPr>
              <a:t>——</a:t>
            </a:r>
            <a:r>
              <a:rPr kumimoji="1" lang="zh-CN" altLang="en-US" sz="3200" b="1" dirty="0">
                <a:solidFill>
                  <a:srgbClr val="C00000"/>
                </a:solidFill>
                <a:latin typeface="黑体" panose="02010609060101010101" pitchFamily="49" charset="-122"/>
                <a:ea typeface="黑体" panose="02010609060101010101" pitchFamily="49" charset="-122"/>
              </a:rPr>
              <a:t>工业化 </a:t>
            </a:r>
            <a:r>
              <a:rPr kumimoji="1" lang="zh-CN" altLang="en-US" sz="3200" b="1" dirty="0">
                <a:latin typeface="黑体" panose="02010609060101010101" pitchFamily="49" charset="-122"/>
                <a:ea typeface="黑体" panose="02010609060101010101" pitchFamily="49" charset="-122"/>
              </a:rPr>
              <a:t>  </a:t>
            </a:r>
            <a:endParaRPr kumimoji="1" lang="zh-CN" altLang="en-US" sz="3200" b="1" dirty="0">
              <a:latin typeface="黑体" panose="02010609060101010101" pitchFamily="49" charset="-122"/>
              <a:ea typeface="黑体" panose="02010609060101010101" pitchFamily="49" charset="-122"/>
            </a:endParaRPr>
          </a:p>
          <a:p>
            <a:pPr algn="l" eaLnBrk="1" hangingPunct="1">
              <a:lnSpc>
                <a:spcPct val="150000"/>
              </a:lnSpc>
              <a:spcBef>
                <a:spcPct val="0"/>
              </a:spcBef>
              <a:buClrTx/>
              <a:buSzTx/>
            </a:pPr>
            <a:r>
              <a:rPr kumimoji="1" lang="zh-CN" altLang="en-US" sz="3200" b="1" dirty="0">
                <a:latin typeface="黑体" panose="02010609060101010101" pitchFamily="49" charset="-122"/>
                <a:ea typeface="黑体" panose="02010609060101010101" pitchFamily="49" charset="-122"/>
              </a:rPr>
              <a:t>     </a:t>
            </a:r>
            <a:r>
              <a:rPr kumimoji="1" lang="en-US" altLang="zh-CN" sz="3200" b="1" dirty="0">
                <a:latin typeface="Times New Roman" panose="02020603050405020304" pitchFamily="18" charset="0"/>
                <a:ea typeface="黑体" panose="02010609060101010101" pitchFamily="49" charset="-122"/>
              </a:rPr>
              <a:t>——</a:t>
            </a:r>
            <a:r>
              <a:rPr kumimoji="1" lang="zh-CN" altLang="en-US" sz="3200" b="1" dirty="0">
                <a:latin typeface="黑体" panose="02010609060101010101" pitchFamily="49" charset="-122"/>
                <a:ea typeface="黑体" panose="02010609060101010101" pitchFamily="49" charset="-122"/>
              </a:rPr>
              <a:t>人的手、脚、各种感觉的延长</a:t>
            </a:r>
            <a:r>
              <a:rPr kumimoji="1" lang="zh-CN" altLang="en-US" sz="3200" b="1" dirty="0">
                <a:latin typeface="Times New Roman" panose="02020603050405020304" pitchFamily="18" charset="0"/>
              </a:rPr>
              <a:t> </a:t>
            </a:r>
            <a:endParaRPr kumimoji="1" lang="zh-CN" altLang="en-US" sz="3200" b="1" dirty="0">
              <a:latin typeface="Times New Roman" panose="02020603050405020304" pitchFamily="18" charset="0"/>
            </a:endParaRPr>
          </a:p>
        </p:txBody>
      </p:sp>
      <p:sp>
        <p:nvSpPr>
          <p:cNvPr id="15" name="Text Box 4"/>
          <p:cNvSpPr txBox="1">
            <a:spLocks noChangeArrowheads="1"/>
          </p:cNvSpPr>
          <p:nvPr/>
        </p:nvSpPr>
        <p:spPr bwMode="auto">
          <a:xfrm>
            <a:off x="685800" y="3702050"/>
            <a:ext cx="7543800" cy="2205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0"/>
              </a:spcBef>
            </a:pPr>
            <a:r>
              <a:rPr kumimoji="1" lang="en-US" altLang="zh-CN" sz="3200" b="1" dirty="0">
                <a:latin typeface="黑体" panose="02010609060101010101" pitchFamily="49" charset="-122"/>
                <a:ea typeface="黑体" panose="02010609060101010101" pitchFamily="49" charset="-122"/>
              </a:rPr>
              <a:t>②</a:t>
            </a:r>
            <a:r>
              <a:rPr kumimoji="1" lang="zh-CN" altLang="en-US" sz="3200" b="1" dirty="0">
                <a:latin typeface="黑体" panose="02010609060101010101" pitchFamily="49" charset="-122"/>
                <a:ea typeface="黑体" panose="02010609060101010101" pitchFamily="49" charset="-122"/>
              </a:rPr>
              <a:t>信息处理方面的自动化技术</a:t>
            </a:r>
            <a:r>
              <a:rPr kumimoji="1" lang="en-US" altLang="zh-CN" sz="3200" b="1" dirty="0">
                <a:latin typeface="黑体" panose="02010609060101010101" pitchFamily="49" charset="-122"/>
                <a:ea typeface="黑体" panose="02010609060101010101" pitchFamily="49" charset="-122"/>
              </a:rPr>
              <a:t>——</a:t>
            </a:r>
            <a:r>
              <a:rPr kumimoji="1" lang="zh-CN" altLang="en-US" sz="3200" b="1" dirty="0">
                <a:latin typeface="黑体" panose="02010609060101010101" pitchFamily="49" charset="-122"/>
                <a:ea typeface="黑体" panose="02010609060101010101" pitchFamily="49" charset="-122"/>
              </a:rPr>
              <a:t>信息化</a:t>
            </a:r>
            <a:endParaRPr kumimoji="1" lang="zh-CN" altLang="en-US" sz="3200" b="1" dirty="0">
              <a:latin typeface="黑体" panose="02010609060101010101" pitchFamily="49" charset="-122"/>
              <a:ea typeface="黑体" panose="02010609060101010101" pitchFamily="49" charset="-122"/>
            </a:endParaRPr>
          </a:p>
          <a:p>
            <a:pPr eaLnBrk="1" hangingPunct="1">
              <a:lnSpc>
                <a:spcPct val="150000"/>
              </a:lnSpc>
              <a:spcBef>
                <a:spcPct val="0"/>
              </a:spcBef>
            </a:pPr>
            <a:r>
              <a:rPr kumimoji="1" lang="zh-CN" altLang="en-US" sz="3200" b="1" dirty="0">
                <a:latin typeface="黑体" panose="02010609060101010101" pitchFamily="49" charset="-122"/>
                <a:ea typeface="黑体" panose="02010609060101010101" pitchFamily="49" charset="-122"/>
              </a:rPr>
              <a:t>    </a:t>
            </a:r>
            <a:r>
              <a:rPr kumimoji="1" lang="en-US" altLang="zh-CN" sz="3200" b="1" dirty="0">
                <a:latin typeface="黑体" panose="02010609060101010101" pitchFamily="49" charset="-122"/>
                <a:ea typeface="黑体" panose="02010609060101010101" pitchFamily="49" charset="-122"/>
              </a:rPr>
              <a:t>——</a:t>
            </a:r>
            <a:r>
              <a:rPr kumimoji="1" lang="zh-CN" altLang="en-US" sz="3200" b="1" dirty="0">
                <a:latin typeface="黑体" panose="02010609060101010101" pitchFamily="49" charset="-122"/>
                <a:ea typeface="黑体" panose="02010609060101010101" pitchFamily="49" charset="-122"/>
              </a:rPr>
              <a:t>延伸人的信息获取、</a:t>
            </a:r>
            <a:endParaRPr kumimoji="1" lang="zh-CN" altLang="en-US" sz="3200" b="1" dirty="0">
              <a:latin typeface="黑体" panose="02010609060101010101" pitchFamily="49" charset="-122"/>
              <a:ea typeface="黑体" panose="02010609060101010101" pitchFamily="49" charset="-122"/>
            </a:endParaRPr>
          </a:p>
          <a:p>
            <a:pPr eaLnBrk="1" hangingPunct="1">
              <a:lnSpc>
                <a:spcPct val="150000"/>
              </a:lnSpc>
              <a:spcBef>
                <a:spcPct val="0"/>
              </a:spcBef>
            </a:pPr>
            <a:r>
              <a:rPr kumimoji="1" lang="zh-CN" altLang="en-US" sz="3200" b="1" dirty="0">
                <a:latin typeface="黑体" panose="02010609060101010101" pitchFamily="49" charset="-122"/>
                <a:ea typeface="黑体" panose="02010609060101010101" pitchFamily="49" charset="-122"/>
              </a:rPr>
              <a:t>            处理和决策控制等功能 </a:t>
            </a:r>
            <a:endParaRPr kumimoji="1" lang="zh-CN" altLang="en-US" sz="3200" b="1" dirty="0">
              <a:latin typeface="黑体" panose="02010609060101010101" pitchFamily="49" charset="-122"/>
              <a:ea typeface="黑体" panose="02010609060101010101" pitchFamily="49" charset="-122"/>
            </a:endParaRPr>
          </a:p>
        </p:txBody>
      </p:sp>
    </p:spTree>
  </p:cSld>
  <p:clrMapOvr>
    <a:masterClrMapping/>
  </p:clrMapOvr>
  <p:transition spd="med">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2"/>
          <p:cNvSpPr txBox="1">
            <a:spLocks noChangeArrowheads="1"/>
          </p:cNvSpPr>
          <p:nvPr/>
        </p:nvSpPr>
        <p:spPr>
          <a:xfrm>
            <a:off x="395288" y="404813"/>
            <a:ext cx="8353425" cy="914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ct val="100000"/>
              </a:lnSpc>
              <a:spcBef>
                <a:spcPts val="0"/>
              </a:spcBef>
              <a:defRPr/>
            </a:pPr>
            <a:r>
              <a:rPr lang="zh-CN" altLang="en-US" sz="4000" b="1" kern="100"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a:t>
            </a:r>
            <a:r>
              <a:rPr lang="en-US" altLang="zh-CN" sz="4000" b="1" kern="100"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2</a:t>
            </a:r>
            <a:r>
              <a:rPr lang="zh-CN" altLang="en-US" sz="4000" b="1" kern="100"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）自动化的应用举例</a:t>
            </a:r>
            <a:endParaRPr lang="en-US" altLang="zh-CN" sz="4000" b="1" kern="100"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endParaRPr>
          </a:p>
          <a:p>
            <a:pPr defTabSz="457200">
              <a:lnSpc>
                <a:spcPct val="100000"/>
              </a:lnSpc>
              <a:spcBef>
                <a:spcPts val="0"/>
              </a:spcBef>
              <a:defRPr/>
            </a:pPr>
            <a:r>
              <a:rPr lang="en-US" altLang="zh-CN" sz="4000" b="1" kern="100"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								——</a:t>
            </a:r>
            <a:r>
              <a:rPr lang="zh-CN" altLang="en-US" sz="4000" b="1" kern="100"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工业自动化</a:t>
            </a:r>
            <a:endParaRPr lang="zh-CN" altLang="en-US" sz="4000" b="1" kern="100"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3" name="Rectangle 3"/>
          <p:cNvSpPr txBox="1">
            <a:spLocks noChangeArrowheads="1"/>
          </p:cNvSpPr>
          <p:nvPr/>
        </p:nvSpPr>
        <p:spPr>
          <a:xfrm>
            <a:off x="1175544" y="2204864"/>
            <a:ext cx="6792912" cy="28082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just">
              <a:lnSpc>
                <a:spcPct val="100000"/>
              </a:lnSpc>
              <a:spcAft>
                <a:spcPts val="1000"/>
              </a:spcAft>
              <a:buFontTx/>
              <a:buNone/>
            </a:pPr>
            <a:r>
              <a:rPr lang="zh-CN" altLang="en-US" sz="3200" b="1" dirty="0">
                <a:solidFill>
                  <a:srgbClr val="C00000"/>
                </a:solidFill>
                <a:ea typeface="黑体" panose="02010609060101010101" pitchFamily="49" charset="-122"/>
              </a:rPr>
              <a:t>机器人等自动化机械（机器、设备）</a:t>
            </a:r>
            <a:endParaRPr lang="zh-CN" altLang="en-US" sz="3200" b="1" dirty="0">
              <a:solidFill>
                <a:srgbClr val="C00000"/>
              </a:solidFill>
              <a:ea typeface="黑体" panose="02010609060101010101" pitchFamily="49" charset="-122"/>
            </a:endParaRPr>
          </a:p>
          <a:p>
            <a:pPr indent="0" algn="just">
              <a:lnSpc>
                <a:spcPct val="100000"/>
              </a:lnSpc>
              <a:spcAft>
                <a:spcPts val="1000"/>
              </a:spcAft>
              <a:buFontTx/>
              <a:buNone/>
            </a:pPr>
            <a:r>
              <a:rPr lang="zh-CN" altLang="en-US" sz="3200" b="1" dirty="0">
                <a:ea typeface="黑体" panose="02010609060101010101" pitchFamily="49" charset="-122"/>
              </a:rPr>
              <a:t>自动化生产线</a:t>
            </a:r>
            <a:endParaRPr lang="zh-CN" altLang="en-US" sz="3200" b="1" dirty="0">
              <a:ea typeface="黑体" panose="02010609060101010101" pitchFamily="49" charset="-122"/>
            </a:endParaRPr>
          </a:p>
          <a:p>
            <a:pPr indent="0" algn="just">
              <a:lnSpc>
                <a:spcPct val="100000"/>
              </a:lnSpc>
              <a:spcAft>
                <a:spcPts val="1000"/>
              </a:spcAft>
              <a:buFontTx/>
              <a:buNone/>
            </a:pPr>
            <a:r>
              <a:rPr lang="zh-CN" altLang="en-US" sz="3200" b="1" dirty="0">
                <a:ea typeface="黑体" panose="02010609060101010101" pitchFamily="49" charset="-122"/>
              </a:rPr>
              <a:t>自动化车间</a:t>
            </a:r>
            <a:endParaRPr lang="zh-CN" altLang="en-US" sz="3200" b="1" dirty="0">
              <a:ea typeface="黑体" panose="02010609060101010101" pitchFamily="49" charset="-122"/>
            </a:endParaRPr>
          </a:p>
          <a:p>
            <a:pPr indent="0" algn="just">
              <a:lnSpc>
                <a:spcPct val="100000"/>
              </a:lnSpc>
              <a:spcAft>
                <a:spcPts val="1000"/>
              </a:spcAft>
              <a:buFontTx/>
              <a:buNone/>
            </a:pPr>
            <a:r>
              <a:rPr lang="zh-CN" altLang="en-US" sz="3200" b="1" dirty="0">
                <a:ea typeface="黑体" panose="02010609060101010101" pitchFamily="49" charset="-122"/>
              </a:rPr>
              <a:t>自动化工厂</a:t>
            </a:r>
            <a:endParaRPr lang="zh-CN" altLang="en-US" sz="3200" b="1" dirty="0">
              <a:ea typeface="黑体" panose="02010609060101010101" pitchFamily="49" charset="-122"/>
            </a:endParaRPr>
          </a:p>
        </p:txBody>
      </p:sp>
    </p:spTree>
  </p:cSld>
  <p:clrMapOvr>
    <a:masterClrMapping/>
  </p:clrMapOvr>
  <p:transition spd="med">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noChangeArrowheads="1"/>
          </p:cNvSpPr>
          <p:nvPr/>
        </p:nvSpPr>
        <p:spPr>
          <a:xfrm>
            <a:off x="7392144" y="1196752"/>
            <a:ext cx="3057525" cy="86042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defTabSz="457200">
              <a:spcBef>
                <a:spcPct val="0"/>
              </a:spcBef>
              <a:buClr>
                <a:schemeClr val="tx1"/>
              </a:buClr>
              <a:buNone/>
              <a:defRPr/>
            </a:pPr>
            <a:r>
              <a:rPr lang="zh-CN" altLang="en-US" sz="3200" b="1"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rPr>
              <a:t>并联机器人</a:t>
            </a:r>
            <a:endParaRPr lang="zh-CN" altLang="en-US" sz="3200" b="1"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endParaRPr>
          </a:p>
        </p:txBody>
      </p:sp>
      <p:pic>
        <p:nvPicPr>
          <p:cNvPr id="13" name="Picture 3" descr="kp_pic3">
            <a:hlinkClick r:id="rId1" action="ppaction://hlinkfile"/>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7578" y="1826221"/>
            <a:ext cx="5267075" cy="3097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6"/>
          <p:cNvSpPr txBox="1">
            <a:spLocks noChangeArrowheads="1"/>
          </p:cNvSpPr>
          <p:nvPr/>
        </p:nvSpPr>
        <p:spPr>
          <a:xfrm>
            <a:off x="1136055" y="1064221"/>
            <a:ext cx="4248150" cy="762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a:lnSpc>
                <a:spcPct val="90000"/>
              </a:lnSpc>
              <a:spcBef>
                <a:spcPct val="0"/>
              </a:spcBef>
              <a:buClr>
                <a:schemeClr val="tx1"/>
              </a:buClr>
              <a:defRPr/>
            </a:pPr>
            <a:r>
              <a:rPr lang="zh-CN" altLang="en-US" sz="3200" b="1"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rPr>
              <a:t>直角坐标机器人</a:t>
            </a:r>
            <a:endParaRPr lang="zh-CN" altLang="en-US" sz="3200" b="1"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endParaRPr>
          </a:p>
        </p:txBody>
      </p:sp>
      <p:sp>
        <p:nvSpPr>
          <p:cNvPr id="17" name="Rectangle 7"/>
          <p:cNvSpPr>
            <a:spLocks noChangeArrowheads="1"/>
          </p:cNvSpPr>
          <p:nvPr/>
        </p:nvSpPr>
        <p:spPr bwMode="auto">
          <a:xfrm>
            <a:off x="7985139" y="5005661"/>
            <a:ext cx="80342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lgn="l" eaLnBrk="0" hangingPunct="0">
              <a:buChar char="•"/>
              <a:defRPr sz="3200">
                <a:solidFill>
                  <a:schemeClr val="tx1"/>
                </a:solidFill>
                <a:latin typeface="Tahoma" panose="020B0604030504040204" pitchFamily="34" charset="0"/>
                <a:ea typeface="宋体" panose="02010600030101010101" pitchFamily="2" charset="-122"/>
              </a:defRPr>
            </a:lvl1pPr>
            <a:lvl2pPr marL="742950" indent="-285750" algn="l" eaLnBrk="0" hangingPunct="0">
              <a:buFont typeface="Tahoma" panose="020B0604030504040204" pitchFamily="34" charset="0"/>
              <a:buChar char="–"/>
              <a:defRPr sz="2800">
                <a:solidFill>
                  <a:schemeClr val="tx1"/>
                </a:solidFill>
                <a:latin typeface="Tahoma" panose="020B0604030504040204" pitchFamily="34" charset="0"/>
                <a:ea typeface="宋体" panose="02010600030101010101" pitchFamily="2" charset="-122"/>
              </a:defRPr>
            </a:lvl2pPr>
            <a:lvl3pPr marL="1143000" indent="-228600" algn="l" eaLnBrk="0" hangingPunct="0">
              <a:buChar char="•"/>
              <a:defRPr sz="2400">
                <a:solidFill>
                  <a:schemeClr val="tx1"/>
                </a:solidFill>
                <a:latin typeface="Tahoma" panose="020B0604030504040204" pitchFamily="34" charset="0"/>
                <a:ea typeface="宋体" panose="02010600030101010101" pitchFamily="2" charset="-122"/>
              </a:defRPr>
            </a:lvl3pPr>
            <a:lvl4pPr marL="1600200" indent="-228600" algn="l" eaLnBrk="0" hangingPunct="0">
              <a:buFont typeface="Tahoma" panose="020B0604030504040204" pitchFamily="34" charset="0"/>
              <a:buChar char="–"/>
              <a:defRPr sz="2000">
                <a:solidFill>
                  <a:schemeClr val="tx1"/>
                </a:solidFill>
                <a:latin typeface="Tahoma" panose="020B0604030504040204" pitchFamily="34" charset="0"/>
                <a:ea typeface="宋体" panose="02010600030101010101" pitchFamily="2" charset="-122"/>
              </a:defRPr>
            </a:lvl4pPr>
            <a:lvl5pPr marL="2057400" indent="-228600" algn="l" eaLnBrk="0" hangingPunct="0">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9pPr>
          </a:lstStyle>
          <a:p>
            <a:pPr marL="0" eaLnBrk="1" hangingPunct="1">
              <a:spcBef>
                <a:spcPct val="50000"/>
              </a:spcBef>
              <a:buFont typeface="Monotype Sorts" charset="2"/>
              <a:buNone/>
            </a:pPr>
            <a:r>
              <a:rPr kumimoji="1" lang="en-US" altLang="zh-CN" sz="2400" b="1" dirty="0">
                <a:solidFill>
                  <a:srgbClr val="FF0000"/>
                </a:solidFill>
                <a:latin typeface="Times New Roman" panose="02020603050405020304" pitchFamily="18" charset="0"/>
              </a:rPr>
              <a:t>48</a:t>
            </a:r>
            <a:r>
              <a:rPr kumimoji="1" lang="zh-CN" altLang="en-US" sz="2400" b="1" dirty="0">
                <a:solidFill>
                  <a:srgbClr val="FF0000"/>
                </a:solidFill>
                <a:latin typeface="Times New Roman" panose="02020603050405020304" pitchFamily="18" charset="0"/>
              </a:rPr>
              <a:t>秒</a:t>
            </a:r>
            <a:endParaRPr kumimoji="1" lang="zh-CN" altLang="en-US" sz="2400" b="1" dirty="0">
              <a:solidFill>
                <a:srgbClr val="FF0000"/>
              </a:solidFill>
              <a:latin typeface="Times New Roman" panose="02020603050405020304" pitchFamily="18" charset="0"/>
            </a:endParaRPr>
          </a:p>
        </p:txBody>
      </p:sp>
      <p:sp>
        <p:nvSpPr>
          <p:cNvPr id="18" name="Text Box 9"/>
          <p:cNvSpPr txBox="1">
            <a:spLocks noChangeArrowheads="1"/>
          </p:cNvSpPr>
          <p:nvPr/>
        </p:nvSpPr>
        <p:spPr bwMode="auto">
          <a:xfrm>
            <a:off x="2063552" y="5005661"/>
            <a:ext cx="101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buClrTx/>
              <a:buSzTx/>
            </a:pPr>
            <a:r>
              <a:rPr kumimoji="1" lang="en-US" altLang="zh-CN" sz="2400" b="1" dirty="0">
                <a:solidFill>
                  <a:srgbClr val="FF0000"/>
                </a:solidFill>
                <a:latin typeface="Times New Roman" panose="02020603050405020304" pitchFamily="18" charset="0"/>
              </a:rPr>
              <a:t>23</a:t>
            </a:r>
            <a:r>
              <a:rPr kumimoji="1" lang="zh-CN" altLang="en-US" sz="2400" b="1" dirty="0">
                <a:solidFill>
                  <a:srgbClr val="FF0000"/>
                </a:solidFill>
                <a:latin typeface="Times New Roman" panose="02020603050405020304" pitchFamily="18" charset="0"/>
              </a:rPr>
              <a:t>秒</a:t>
            </a:r>
            <a:endParaRPr kumimoji="1" lang="zh-CN" altLang="en-US" sz="2400" b="1" dirty="0">
              <a:solidFill>
                <a:srgbClr val="FF0000"/>
              </a:solidFill>
              <a:latin typeface="Times New Roman" panose="02020603050405020304" pitchFamily="18" charset="0"/>
            </a:endParaRPr>
          </a:p>
        </p:txBody>
      </p:sp>
      <p:pic>
        <p:nvPicPr>
          <p:cNvPr id="19" name="Picture 10" descr="kp_pic7">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485" y="1819053"/>
            <a:ext cx="41402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pic>
    </p:spTree>
  </p:cSld>
  <p:clrMapOvr>
    <a:masterClrMapping/>
  </p:clrMapOvr>
  <p:transition spd="med">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descr="kp_pic6">
            <a:hlinkClick r:id="rId1" action="ppaction://hlinkfile"/>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39215" y="1946573"/>
            <a:ext cx="4427538" cy="3321050"/>
          </a:xfrm>
          <a:prstGeom prst="rect">
            <a:avLst/>
          </a:prstGeom>
          <a:extLst>
            <a:ext uri="{91240B29-F687-4F45-9708-019B960494DF}">
              <a14:hiddenLine xmlns:a14="http://schemas.microsoft.com/office/drawing/2010/main" w="25400">
                <a:solidFill>
                  <a:schemeClr val="tx1"/>
                </a:solidFill>
                <a:miter lim="800000"/>
                <a:headEnd/>
                <a:tailEnd/>
              </a14:hiddenLine>
            </a:ext>
          </a:extLst>
        </p:spPr>
      </p:pic>
      <p:sp>
        <p:nvSpPr>
          <p:cNvPr id="28" name="Rectangle 4"/>
          <p:cNvSpPr txBox="1">
            <a:spLocks noChangeArrowheads="1"/>
          </p:cNvSpPr>
          <p:nvPr/>
        </p:nvSpPr>
        <p:spPr>
          <a:xfrm>
            <a:off x="1792088" y="1293003"/>
            <a:ext cx="3097213" cy="5715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defRPr/>
            </a:pPr>
            <a:r>
              <a:rPr lang="zh-CN" altLang="en-US" sz="3200" b="1"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cs typeface="+mn-cs"/>
              </a:rPr>
              <a:t>搬运机器人</a:t>
            </a:r>
            <a:endParaRPr lang="zh-CN" altLang="en-US" sz="3200" b="1"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cs typeface="+mn-cs"/>
            </a:endParaRPr>
          </a:p>
        </p:txBody>
      </p:sp>
      <p:sp>
        <p:nvSpPr>
          <p:cNvPr id="29" name="Text Box 11"/>
          <p:cNvSpPr txBox="1">
            <a:spLocks noChangeArrowheads="1"/>
          </p:cNvSpPr>
          <p:nvPr/>
        </p:nvSpPr>
        <p:spPr bwMode="auto">
          <a:xfrm>
            <a:off x="2567608" y="5546874"/>
            <a:ext cx="12239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buClrTx/>
              <a:buSzTx/>
            </a:pPr>
            <a:r>
              <a:rPr kumimoji="1" lang="en-US" altLang="zh-CN" sz="2000" b="1" dirty="0">
                <a:solidFill>
                  <a:srgbClr val="FF0000"/>
                </a:solidFill>
                <a:latin typeface="Times New Roman" panose="02020603050405020304" pitchFamily="18" charset="0"/>
              </a:rPr>
              <a:t>29</a:t>
            </a:r>
            <a:r>
              <a:rPr kumimoji="1" lang="zh-CN" altLang="en-US" sz="2000" b="1" dirty="0">
                <a:solidFill>
                  <a:srgbClr val="FF0000"/>
                </a:solidFill>
                <a:latin typeface="Times New Roman" panose="02020603050405020304" pitchFamily="18" charset="0"/>
              </a:rPr>
              <a:t>秒</a:t>
            </a:r>
            <a:endParaRPr kumimoji="1" lang="zh-CN" altLang="en-US" sz="2000" b="1" dirty="0">
              <a:solidFill>
                <a:srgbClr val="FF0000"/>
              </a:solidFill>
              <a:latin typeface="Times New Roman" panose="02020603050405020304" pitchFamily="18" charset="0"/>
            </a:endParaRPr>
          </a:p>
        </p:txBody>
      </p:sp>
      <p:sp>
        <p:nvSpPr>
          <p:cNvPr id="30" name="Text Box 12"/>
          <p:cNvSpPr txBox="1">
            <a:spLocks noChangeArrowheads="1"/>
          </p:cNvSpPr>
          <p:nvPr/>
        </p:nvSpPr>
        <p:spPr bwMode="auto">
          <a:xfrm>
            <a:off x="7998274" y="5476651"/>
            <a:ext cx="901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buClrTx/>
              <a:buSzTx/>
            </a:pPr>
            <a:r>
              <a:rPr kumimoji="1" lang="en-US" altLang="zh-CN" sz="2000" b="1" dirty="0">
                <a:solidFill>
                  <a:srgbClr val="FF0000"/>
                </a:solidFill>
                <a:latin typeface="Times New Roman" panose="02020603050405020304" pitchFamily="18" charset="0"/>
              </a:rPr>
              <a:t>19</a:t>
            </a:r>
            <a:r>
              <a:rPr kumimoji="1" lang="zh-CN" altLang="en-US" sz="2000" b="1" dirty="0">
                <a:solidFill>
                  <a:srgbClr val="FF0000"/>
                </a:solidFill>
                <a:latin typeface="Times New Roman" panose="02020603050405020304" pitchFamily="18" charset="0"/>
              </a:rPr>
              <a:t>秒</a:t>
            </a:r>
            <a:endParaRPr kumimoji="1" lang="zh-CN" altLang="en-US" sz="2000" b="1" dirty="0">
              <a:solidFill>
                <a:srgbClr val="FF0000"/>
              </a:solidFill>
              <a:latin typeface="Times New Roman" panose="02020603050405020304" pitchFamily="18" charset="0"/>
            </a:endParaRPr>
          </a:p>
        </p:txBody>
      </p:sp>
      <p:sp>
        <p:nvSpPr>
          <p:cNvPr id="31" name="Rectangle 14"/>
          <p:cNvSpPr>
            <a:spLocks noChangeArrowheads="1"/>
          </p:cNvSpPr>
          <p:nvPr/>
        </p:nvSpPr>
        <p:spPr bwMode="auto">
          <a:xfrm>
            <a:off x="7278870" y="1007253"/>
            <a:ext cx="309721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0"/>
              </a:spcBef>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algn="l">
              <a:spcBef>
                <a:spcPct val="0"/>
              </a:spcBef>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algn="l">
              <a:spcBef>
                <a:spcPct val="0"/>
              </a:spcBef>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algn="l">
              <a:spcBef>
                <a:spcPct val="0"/>
              </a:spcBef>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lgn="l">
              <a:spcBef>
                <a:spcPct val="0"/>
              </a:spcBef>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marL="45720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marL="91440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marL="137160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marL="182880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a:buClrTx/>
              <a:buSzTx/>
              <a:defRPr/>
            </a:pPr>
            <a:r>
              <a:rPr lang="zh-CN" altLang="en-US" sz="3200" b="1" dirty="0">
                <a:solidFill>
                  <a:srgbClr val="FFFF00"/>
                </a:solidFill>
                <a:latin typeface="宋体" panose="02010600030101010101" pitchFamily="2" charset="-122"/>
                <a:ea typeface="黑体" panose="02010609060101010101" pitchFamily="49" charset="-122"/>
              </a:rPr>
              <a:t>装配机器人</a:t>
            </a:r>
            <a:endParaRPr lang="zh-CN" altLang="en-US" sz="3200" b="1" dirty="0">
              <a:solidFill>
                <a:srgbClr val="FFFF00"/>
              </a:solidFill>
              <a:latin typeface="宋体" panose="02010600030101010101" pitchFamily="2" charset="-122"/>
              <a:ea typeface="黑体" panose="02010609060101010101" pitchFamily="49" charset="-122"/>
            </a:endParaRPr>
          </a:p>
        </p:txBody>
      </p:sp>
      <p:pic>
        <p:nvPicPr>
          <p:cNvPr id="32" name="Picture 15" descr="装配">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0515" y="1946572"/>
            <a:ext cx="5137219" cy="3321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descr="Coil_machine"/>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3392" y="1062326"/>
            <a:ext cx="4392613" cy="271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5" descr="Weilding_mach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105" y="4059213"/>
            <a:ext cx="316865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6"/>
          <p:cNvSpPr txBox="1">
            <a:spLocks noChangeArrowheads="1"/>
          </p:cNvSpPr>
          <p:nvPr/>
        </p:nvSpPr>
        <p:spPr bwMode="auto">
          <a:xfrm>
            <a:off x="8176492" y="1340768"/>
            <a:ext cx="1447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buClrTx/>
              <a:buSzTx/>
            </a:pPr>
            <a:r>
              <a:rPr lang="zh-CN" altLang="en-US" sz="3200" b="1"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rPr>
              <a:t>注塑机</a:t>
            </a:r>
            <a:endParaRPr lang="zh-CN" altLang="en-US" sz="3200" b="1"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endParaRPr>
          </a:p>
        </p:txBody>
      </p:sp>
      <p:sp>
        <p:nvSpPr>
          <p:cNvPr id="18" name="Text Box 7"/>
          <p:cNvSpPr txBox="1">
            <a:spLocks noChangeArrowheads="1"/>
          </p:cNvSpPr>
          <p:nvPr/>
        </p:nvSpPr>
        <p:spPr bwMode="auto">
          <a:xfrm>
            <a:off x="4295775" y="5142682"/>
            <a:ext cx="1800225"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Tx/>
              <a:buSzTx/>
              <a:defRPr/>
            </a:pPr>
            <a:r>
              <a:rPr lang="zh-CN" altLang="en-US" sz="3200" b="1"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rPr>
              <a:t>弯管机</a:t>
            </a:r>
            <a:endParaRPr lang="zh-CN" altLang="en-US" sz="3200" b="1"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endParaRPr>
          </a:p>
        </p:txBody>
      </p:sp>
      <p:sp>
        <p:nvSpPr>
          <p:cNvPr id="19" name="Text Box 8"/>
          <p:cNvSpPr txBox="1">
            <a:spLocks noChangeArrowheads="1"/>
          </p:cNvSpPr>
          <p:nvPr/>
        </p:nvSpPr>
        <p:spPr bwMode="auto">
          <a:xfrm>
            <a:off x="1847528" y="417562"/>
            <a:ext cx="165576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Tx/>
              <a:buSzTx/>
              <a:defRPr/>
            </a:pPr>
            <a:r>
              <a:rPr lang="zh-CN" altLang="en-US" sz="3200" b="1"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rPr>
              <a:t>绕线机</a:t>
            </a:r>
            <a:endParaRPr lang="zh-CN" altLang="en-US" sz="3200" b="1"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endParaRPr>
          </a:p>
        </p:txBody>
      </p:sp>
      <p:pic>
        <p:nvPicPr>
          <p:cNvPr id="20" name="Picture 9" descr="注塑"/>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2155" y="2075152"/>
            <a:ext cx="4816475"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2"/>
          <p:cNvSpPr txBox="1">
            <a:spLocks noChangeArrowheads="1"/>
          </p:cNvSpPr>
          <p:nvPr/>
        </p:nvSpPr>
        <p:spPr bwMode="auto">
          <a:xfrm>
            <a:off x="7104112" y="2204864"/>
            <a:ext cx="4479925"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Tx/>
              <a:buSzTx/>
              <a:defRPr/>
            </a:pPr>
            <a:r>
              <a:rPr lang="zh-CN" altLang="en-US" sz="3200" b="1"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rPr>
              <a:t>高速五轴龙门铣床 </a:t>
            </a:r>
            <a:endParaRPr lang="zh-CN" altLang="en-US" sz="3200" b="1"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endParaRPr>
          </a:p>
        </p:txBody>
      </p:sp>
      <p:sp>
        <p:nvSpPr>
          <p:cNvPr id="21" name="Text Box 3"/>
          <p:cNvSpPr txBox="1">
            <a:spLocks noChangeArrowheads="1"/>
          </p:cNvSpPr>
          <p:nvPr/>
        </p:nvSpPr>
        <p:spPr bwMode="auto">
          <a:xfrm>
            <a:off x="1047545" y="332843"/>
            <a:ext cx="476668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defRPr/>
            </a:pPr>
            <a:r>
              <a:rPr lang="zh-CN" altLang="en-US" sz="3200" b="1"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rPr>
              <a:t>龙门式五轴联动混联机床</a:t>
            </a:r>
            <a:endParaRPr lang="zh-CN" altLang="en-US" sz="3200" b="1"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endParaRPr>
          </a:p>
        </p:txBody>
      </p:sp>
      <p:pic>
        <p:nvPicPr>
          <p:cNvPr id="22" name="Picture 4" descr="新型龙门式五轴联动混联机床"/>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86883" y="1161787"/>
            <a:ext cx="4083050"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5" descr="新型高速五轴龙门铣床"/>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6687" y="3132535"/>
            <a:ext cx="5435600" cy="322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descr="PIC0000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56040" y="3064197"/>
            <a:ext cx="5219700" cy="357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5"/>
          <p:cNvSpPr txBox="1">
            <a:spLocks noChangeArrowheads="1"/>
          </p:cNvSpPr>
          <p:nvPr/>
        </p:nvSpPr>
        <p:spPr bwMode="auto">
          <a:xfrm>
            <a:off x="2279576" y="4867339"/>
            <a:ext cx="3995738" cy="5355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Tx/>
              <a:buSzTx/>
              <a:defRPr/>
            </a:pPr>
            <a:r>
              <a:rPr lang="zh-CN" altLang="en-US" sz="3200" b="1"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rPr>
              <a:t>汽车自动焊接生产线</a:t>
            </a:r>
            <a:endParaRPr lang="zh-CN" altLang="en-US" sz="3200" b="1"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endParaRPr>
          </a:p>
        </p:txBody>
      </p:sp>
      <p:pic>
        <p:nvPicPr>
          <p:cNvPr id="22" name="Picture 6" descr="一单元-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567134"/>
            <a:ext cx="4824412" cy="270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7"/>
          <p:cNvSpPr txBox="1">
            <a:spLocks noChangeArrowheads="1"/>
          </p:cNvSpPr>
          <p:nvPr/>
        </p:nvSpPr>
        <p:spPr bwMode="auto">
          <a:xfrm>
            <a:off x="5129934" y="1455130"/>
            <a:ext cx="411653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3200" b="1"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rPr>
              <a:t>全弹自动装配生产线 </a:t>
            </a:r>
            <a:endParaRPr lang="zh-CN" altLang="en-US" sz="3200" b="1"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endParaRPr>
          </a:p>
        </p:txBody>
      </p:sp>
    </p:spTree>
  </p:cSld>
  <p:clrMapOvr>
    <a:masterClrMapping/>
  </p:clrMapOvr>
  <p:transition spd="med">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2708920"/>
            <a:ext cx="8231741" cy="1200329"/>
          </a:xfrm>
          <a:prstGeom prst="rect">
            <a:avLst/>
          </a:prstGeom>
        </p:spPr>
        <p:txBody>
          <a:bodyPr wrap="none">
            <a:spAutoFit/>
          </a:bodyPr>
          <a:lstStyle/>
          <a:p>
            <a:pPr>
              <a:lnSpc>
                <a:spcPct val="150000"/>
              </a:lnSpc>
              <a:spcBef>
                <a:spcPct val="0"/>
              </a:spcBef>
              <a:defRPr/>
            </a:pPr>
            <a:r>
              <a:rPr kumimoji="1" lang="en-US" altLang="zh-CN" sz="4800" b="1" dirty="0" smtClean="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1.</a:t>
            </a:r>
            <a:r>
              <a:rPr kumimoji="1" lang="zh-CN" altLang="en-US" sz="4800" b="1" dirty="0" smtClean="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中国</a:t>
            </a:r>
            <a:r>
              <a:rPr kumimoji="1" lang="zh-CN" altLang="en-US" sz="4800" b="1"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农业和农具的发展进程</a:t>
            </a:r>
            <a:endParaRPr kumimoji="1" lang="en-US" altLang="zh-CN" sz="4800" b="1"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Tree>
  </p:cSld>
  <p:clrMapOvr>
    <a:masterClrMapping/>
  </p:clrMapOvr>
  <p:transition spd="med">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Agv"/>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2404" y="2235125"/>
            <a:ext cx="6084880" cy="4291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3"/>
          <p:cNvSpPr txBox="1">
            <a:spLocks noChangeArrowheads="1"/>
          </p:cNvSpPr>
          <p:nvPr/>
        </p:nvSpPr>
        <p:spPr bwMode="auto">
          <a:xfrm>
            <a:off x="7392144" y="1196752"/>
            <a:ext cx="27606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pPr>
            <a:r>
              <a:rPr lang="zh-CN" altLang="en-US" sz="3200" b="1"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rPr>
              <a:t>自动搬运车</a:t>
            </a:r>
            <a:endParaRPr lang="zh-CN" altLang="en-US" sz="3200" b="1"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endParaRPr>
          </a:p>
        </p:txBody>
      </p:sp>
      <p:pic>
        <p:nvPicPr>
          <p:cNvPr id="20" name="Picture 6" descr="Auto_stor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64" y="2235125"/>
            <a:ext cx="5580063"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7"/>
          <p:cNvSpPr txBox="1">
            <a:spLocks noChangeArrowheads="1"/>
          </p:cNvSpPr>
          <p:nvPr/>
        </p:nvSpPr>
        <p:spPr bwMode="auto">
          <a:xfrm>
            <a:off x="1847948" y="1196752"/>
            <a:ext cx="29527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buClrTx/>
              <a:buSzTx/>
            </a:pPr>
            <a:r>
              <a:rPr lang="zh-CN" altLang="en-US" sz="3200" b="1"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rPr>
              <a:t>自动立体仓库</a:t>
            </a:r>
            <a:endParaRPr lang="zh-CN" altLang="en-US" sz="3200" b="1"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endParaRPr>
          </a:p>
        </p:txBody>
      </p:sp>
    </p:spTree>
  </p:cSld>
  <p:clrMapOvr>
    <a:masterClrMapping/>
  </p:clrMapOvr>
  <p:transition spd="med">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FFactory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7844" y="1975074"/>
            <a:ext cx="4587577" cy="354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descr="FFactory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1808" y="1975074"/>
            <a:ext cx="4587577" cy="354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4"/>
          <p:cNvSpPr txBox="1">
            <a:spLocks noChangeArrowheads="1"/>
          </p:cNvSpPr>
          <p:nvPr/>
        </p:nvSpPr>
        <p:spPr>
          <a:xfrm>
            <a:off x="4325739" y="875282"/>
            <a:ext cx="2706365" cy="9223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3600" b="1" spc="300"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cs typeface="+mn-cs"/>
              </a:rPr>
              <a:t>自动化工厂</a:t>
            </a:r>
            <a:endParaRPr lang="zh-CN" altLang="en-US" sz="3600" b="1" spc="300"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cs typeface="+mn-cs"/>
            </a:endParaRPr>
          </a:p>
        </p:txBody>
      </p:sp>
    </p:spTree>
  </p:cSld>
  <p:clrMapOvr>
    <a:masterClrMapping/>
  </p:clrMapOvr>
  <p:transition spd="med">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
          <p:cNvSpPr txBox="1">
            <a:spLocks noChangeArrowheads="1"/>
          </p:cNvSpPr>
          <p:nvPr/>
        </p:nvSpPr>
        <p:spPr>
          <a:xfrm>
            <a:off x="299955" y="1628775"/>
            <a:ext cx="11377264" cy="18002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buFontTx/>
              <a:buNone/>
              <a:defRPr/>
            </a:pPr>
            <a:r>
              <a:rPr lang="en-US" altLang="zh-CN" b="1" dirty="0">
                <a:latin typeface="Arial" panose="020B0604020202020204"/>
                <a:ea typeface="黑体" panose="02010609060101010101" pitchFamily="49" charset="-122"/>
              </a:rPr>
              <a:t>——</a:t>
            </a:r>
            <a:r>
              <a:rPr lang="zh-CN" altLang="en-US" b="1" dirty="0">
                <a:solidFill>
                  <a:srgbClr val="C00000"/>
                </a:solidFill>
                <a:latin typeface="黑体" panose="02010609060101010101" pitchFamily="49" charset="-122"/>
                <a:ea typeface="黑体" panose="02010609060101010101" pitchFamily="49" charset="-122"/>
              </a:rPr>
              <a:t>比人干得更快、更好</a:t>
            </a:r>
            <a:r>
              <a:rPr lang="zh-CN" altLang="en-US" b="1" dirty="0">
                <a:latin typeface="黑体" panose="02010609060101010101" pitchFamily="49" charset="-122"/>
                <a:ea typeface="黑体" panose="02010609060101010101" pitchFamily="49" charset="-122"/>
              </a:rPr>
              <a:t>，极大地提高生产力</a:t>
            </a:r>
            <a:endParaRPr lang="zh-CN" altLang="en-US" b="1" dirty="0">
              <a:latin typeface="黑体" panose="02010609060101010101" pitchFamily="49" charset="-122"/>
              <a:ea typeface="黑体" panose="02010609060101010101" pitchFamily="49" charset="-122"/>
            </a:endParaRPr>
          </a:p>
          <a:p>
            <a:pPr algn="just">
              <a:lnSpc>
                <a:spcPct val="150000"/>
              </a:lnSpc>
              <a:buFontTx/>
              <a:buNone/>
              <a:defRPr/>
            </a:pPr>
            <a:r>
              <a:rPr lang="zh-CN" altLang="en-US" b="1" dirty="0">
                <a:latin typeface="黑体" panose="02010609060101010101" pitchFamily="49" charset="-122"/>
                <a:ea typeface="黑体" panose="02010609060101010101" pitchFamily="49" charset="-122"/>
              </a:rPr>
              <a:t>    从自动化生产线上生产的产品，质量越来越好，价格越来越低。</a:t>
            </a:r>
            <a:endParaRPr lang="zh-CN" altLang="en-US" b="1" dirty="0">
              <a:latin typeface="黑体" panose="02010609060101010101" pitchFamily="49" charset="-122"/>
              <a:ea typeface="黑体" panose="02010609060101010101" pitchFamily="49" charset="-122"/>
            </a:endParaRPr>
          </a:p>
        </p:txBody>
      </p:sp>
      <p:sp>
        <p:nvSpPr>
          <p:cNvPr id="24" name="Text Box 3"/>
          <p:cNvSpPr txBox="1">
            <a:spLocks noChangeArrowheads="1"/>
          </p:cNvSpPr>
          <p:nvPr/>
        </p:nvSpPr>
        <p:spPr bwMode="auto">
          <a:xfrm>
            <a:off x="199012" y="3217196"/>
            <a:ext cx="11579150" cy="1582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just" eaLnBrk="1" hangingPunct="1">
              <a:lnSpc>
                <a:spcPct val="150000"/>
              </a:lnSpc>
              <a:buClr>
                <a:schemeClr val="accent2"/>
              </a:buClr>
              <a:buSzPct val="80000"/>
              <a:buFont typeface="Wingdings" panose="05000000000000000000" pitchFamily="2" charset="2"/>
              <a:buNone/>
            </a:pPr>
            <a:r>
              <a:rPr kumimoji="1" lang="en-US" altLang="zh-CN" sz="3200" dirty="0">
                <a:latin typeface="Times New Roman" panose="02020603050405020304" pitchFamily="18" charset="0"/>
                <a:ea typeface="黑体" panose="02010609060101010101" pitchFamily="49" charset="-122"/>
              </a:rPr>
              <a:t>——</a:t>
            </a:r>
            <a:r>
              <a:rPr lang="zh-CN" altLang="en-US" sz="2800" b="1" dirty="0">
                <a:solidFill>
                  <a:srgbClr val="C00000"/>
                </a:solidFill>
                <a:latin typeface="黑体" panose="02010609060101010101" pitchFamily="49" charset="-122"/>
                <a:ea typeface="黑体" panose="02010609060101010101" pitchFamily="49" charset="-122"/>
              </a:rPr>
              <a:t>把人从繁重、危险的工作中解放出来</a:t>
            </a:r>
            <a:endParaRPr lang="zh-CN" altLang="en-US" sz="2800" b="1" dirty="0">
              <a:solidFill>
                <a:srgbClr val="C00000"/>
              </a:solidFill>
              <a:latin typeface="黑体" panose="02010609060101010101" pitchFamily="49" charset="-122"/>
              <a:ea typeface="黑体" panose="02010609060101010101" pitchFamily="49" charset="-122"/>
            </a:endParaRPr>
          </a:p>
          <a:p>
            <a:pPr marL="228600" indent="-228600" algn="just" defTabSz="914400" eaLnBrk="1" hangingPunct="1">
              <a:lnSpc>
                <a:spcPct val="150000"/>
              </a:lnSpc>
              <a:spcBef>
                <a:spcPts val="1000"/>
              </a:spcBef>
              <a:buClr>
                <a:schemeClr val="accent2"/>
              </a:buClr>
              <a:buSzPct val="80000"/>
              <a:defRPr/>
            </a:pPr>
            <a:r>
              <a:rPr kumimoji="1" lang="zh-CN" altLang="en-US" sz="32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矿井掘井、核电站检查、消防救火、无人侦察机、导弹（无人）</a:t>
            </a:r>
            <a:endParaRPr lang="zh-CN" altLang="en-US" sz="2800" b="1" dirty="0">
              <a:latin typeface="黑体" panose="02010609060101010101" pitchFamily="49" charset="-122"/>
              <a:ea typeface="黑体" panose="02010609060101010101" pitchFamily="49" charset="-122"/>
            </a:endParaRPr>
          </a:p>
        </p:txBody>
      </p:sp>
      <p:sp>
        <p:nvSpPr>
          <p:cNvPr id="25" name="Text Box 4"/>
          <p:cNvSpPr txBox="1">
            <a:spLocks noChangeArrowheads="1"/>
          </p:cNvSpPr>
          <p:nvPr/>
        </p:nvSpPr>
        <p:spPr bwMode="auto">
          <a:xfrm>
            <a:off x="0" y="1057196"/>
            <a:ext cx="4724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just" eaLnBrk="1" hangingPunct="1">
              <a:buClr>
                <a:schemeClr val="accent2"/>
              </a:buClr>
              <a:buSzPct val="80000"/>
              <a:buFont typeface="Wingdings" panose="05000000000000000000" pitchFamily="2" charset="2"/>
              <a:buNone/>
            </a:pPr>
            <a:r>
              <a:rPr kumimoji="1" lang="en-US" altLang="zh-CN" sz="3200" b="1" i="1" dirty="0">
                <a:solidFill>
                  <a:srgbClr val="C00000"/>
                </a:solidFill>
                <a:latin typeface="Times New Roman" panose="02020603050405020304" pitchFamily="18" charset="0"/>
              </a:rPr>
              <a:t>※</a:t>
            </a:r>
            <a:r>
              <a:rPr kumimoji="1" lang="zh-CN" altLang="en-US" sz="3200" b="1" i="1" dirty="0">
                <a:solidFill>
                  <a:srgbClr val="C00000"/>
                </a:solidFill>
                <a:latin typeface="Times New Roman" panose="02020603050405020304" pitchFamily="18" charset="0"/>
              </a:rPr>
              <a:t>基本作用</a:t>
            </a:r>
            <a:r>
              <a:rPr kumimoji="1" lang="zh-CN" altLang="en-US" sz="3200" b="1" i="1" dirty="0">
                <a:latin typeface="Times New Roman" panose="02020603050405020304" pitchFamily="18" charset="0"/>
              </a:rPr>
              <a:t>（传统观念）</a:t>
            </a:r>
            <a:endParaRPr kumimoji="1" lang="zh-CN" altLang="en-US" sz="3200" b="1" dirty="0">
              <a:latin typeface="Times New Roman" panose="02020603050405020304" pitchFamily="18" charset="0"/>
            </a:endParaRPr>
          </a:p>
        </p:txBody>
      </p:sp>
      <p:sp>
        <p:nvSpPr>
          <p:cNvPr id="26" name="Rectangle 5"/>
          <p:cNvSpPr>
            <a:spLocks noChangeArrowheads="1"/>
          </p:cNvSpPr>
          <p:nvPr/>
        </p:nvSpPr>
        <p:spPr bwMode="auto">
          <a:xfrm>
            <a:off x="232544" y="204375"/>
            <a:ext cx="7037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l" eaLnBrk="0" hangingPunct="0">
              <a:buChar char="•"/>
              <a:defRPr sz="3200">
                <a:solidFill>
                  <a:schemeClr val="tx1"/>
                </a:solidFill>
                <a:latin typeface="Tahoma" panose="020B0604030504040204" pitchFamily="34" charset="0"/>
                <a:ea typeface="宋体" panose="02010600030101010101" pitchFamily="2" charset="-122"/>
              </a:defRPr>
            </a:lvl1pPr>
            <a:lvl2pPr marL="742950" indent="-285750" algn="l" eaLnBrk="0" hangingPunct="0">
              <a:buFont typeface="Tahoma" panose="020B0604030504040204" pitchFamily="34" charset="0"/>
              <a:buChar char="–"/>
              <a:defRPr sz="2800">
                <a:solidFill>
                  <a:schemeClr val="tx1"/>
                </a:solidFill>
                <a:latin typeface="Tahoma" panose="020B0604030504040204" pitchFamily="34" charset="0"/>
                <a:ea typeface="宋体" panose="02010600030101010101" pitchFamily="2" charset="-122"/>
              </a:defRPr>
            </a:lvl2pPr>
            <a:lvl3pPr marL="1143000" indent="-228600" algn="l" eaLnBrk="0" hangingPunct="0">
              <a:buChar char="•"/>
              <a:defRPr sz="2400">
                <a:solidFill>
                  <a:schemeClr val="tx1"/>
                </a:solidFill>
                <a:latin typeface="Tahoma" panose="020B0604030504040204" pitchFamily="34" charset="0"/>
                <a:ea typeface="宋体" panose="02010600030101010101" pitchFamily="2" charset="-122"/>
              </a:defRPr>
            </a:lvl3pPr>
            <a:lvl4pPr marL="1600200" indent="-228600" algn="l" eaLnBrk="0" hangingPunct="0">
              <a:buFont typeface="Tahoma" panose="020B0604030504040204" pitchFamily="34" charset="0"/>
              <a:buChar char="–"/>
              <a:defRPr sz="2000">
                <a:solidFill>
                  <a:schemeClr val="tx1"/>
                </a:solidFill>
                <a:latin typeface="Tahoma" panose="020B0604030504040204" pitchFamily="34" charset="0"/>
                <a:ea typeface="宋体" panose="02010600030101010101" pitchFamily="2" charset="-122"/>
              </a:defRPr>
            </a:lvl4pPr>
            <a:lvl5pPr marL="2057400" indent="-228600" algn="l" eaLnBrk="0" hangingPunct="0">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4000" b="1" kern="100"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(3) </a:t>
            </a:r>
            <a:r>
              <a:rPr lang="zh-CN" altLang="en-US" sz="4000" b="1" kern="100"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自动化的作用与重要性</a:t>
            </a:r>
            <a:endParaRPr lang="zh-CN" altLang="en-US" sz="4000" b="1" kern="100"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27" name="Text Box 6"/>
          <p:cNvSpPr txBox="1">
            <a:spLocks noChangeArrowheads="1"/>
          </p:cNvSpPr>
          <p:nvPr/>
        </p:nvSpPr>
        <p:spPr bwMode="auto">
          <a:xfrm>
            <a:off x="132358" y="4799680"/>
            <a:ext cx="11383490" cy="1582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just" eaLnBrk="1" hangingPunct="1">
              <a:lnSpc>
                <a:spcPct val="150000"/>
              </a:lnSpc>
              <a:buClr>
                <a:schemeClr val="accent2"/>
              </a:buClr>
              <a:buSzPct val="80000"/>
              <a:buFont typeface="Wingdings" panose="05000000000000000000" pitchFamily="2" charset="2"/>
              <a:buNone/>
            </a:pPr>
            <a:r>
              <a:rPr kumimoji="1" lang="en-US" altLang="zh-CN" sz="3200" dirty="0">
                <a:latin typeface="Times New Roman" panose="02020603050405020304" pitchFamily="18" charset="0"/>
              </a:rPr>
              <a:t> </a:t>
            </a:r>
            <a:r>
              <a:rPr kumimoji="1" lang="en-US" altLang="zh-CN" sz="3200" dirty="0">
                <a:latin typeface="Times New Roman" panose="02020603050405020304" pitchFamily="18" charset="0"/>
                <a:ea typeface="黑体" panose="02010609060101010101" pitchFamily="49" charset="-122"/>
              </a:rPr>
              <a:t>——</a:t>
            </a:r>
            <a:r>
              <a:rPr lang="zh-CN" altLang="en-US" sz="2800" b="1" dirty="0">
                <a:solidFill>
                  <a:srgbClr val="C00000"/>
                </a:solidFill>
                <a:latin typeface="黑体" panose="02010609060101010101" pitchFamily="49" charset="-122"/>
                <a:ea typeface="黑体" panose="02010609060101010101" pitchFamily="49" charset="-122"/>
              </a:rPr>
              <a:t>完成人无法完成的工作</a:t>
            </a:r>
            <a:endParaRPr lang="zh-CN" altLang="en-US" sz="2800" b="1" dirty="0">
              <a:solidFill>
                <a:srgbClr val="C00000"/>
              </a:solidFill>
              <a:latin typeface="黑体" panose="02010609060101010101" pitchFamily="49" charset="-122"/>
              <a:ea typeface="黑体" panose="02010609060101010101" pitchFamily="49" charset="-122"/>
            </a:endParaRPr>
          </a:p>
          <a:p>
            <a:pPr marL="228600" indent="-228600" algn="just" defTabSz="914400" eaLnBrk="1" hangingPunct="1">
              <a:lnSpc>
                <a:spcPct val="150000"/>
              </a:lnSpc>
              <a:spcBef>
                <a:spcPts val="1000"/>
              </a:spcBef>
              <a:buClr>
                <a:schemeClr val="accent2"/>
              </a:buClr>
              <a:buSzPct val="80000"/>
              <a:defRPr/>
            </a:pPr>
            <a:r>
              <a:rPr kumimoji="1" lang="zh-CN" altLang="en-US" sz="32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管道机器人（各种油管、水管）、水下</a:t>
            </a:r>
            <a:r>
              <a:rPr lang="en-US" altLang="zh-CN" sz="2800" b="1" dirty="0">
                <a:latin typeface="黑体" panose="02010609060101010101" pitchFamily="49" charset="-122"/>
                <a:ea typeface="黑体" panose="02010609060101010101" pitchFamily="49" charset="-122"/>
              </a:rPr>
              <a:t>6000</a:t>
            </a:r>
            <a:r>
              <a:rPr lang="zh-CN" altLang="en-US" sz="2800" b="1" dirty="0">
                <a:latin typeface="黑体" panose="02010609060101010101" pitchFamily="49" charset="-122"/>
                <a:ea typeface="黑体" panose="02010609060101010101" pitchFamily="49" charset="-122"/>
              </a:rPr>
              <a:t>米机器人</a:t>
            </a:r>
            <a:endParaRPr lang="zh-CN" altLang="en-US" sz="2800" b="1" dirty="0">
              <a:latin typeface="黑体" panose="02010609060101010101" pitchFamily="49" charset="-122"/>
              <a:ea typeface="黑体" panose="02010609060101010101" pitchFamily="49" charset="-122"/>
            </a:endParaRPr>
          </a:p>
        </p:txBody>
      </p:sp>
    </p:spTree>
  </p:cSld>
  <p:clrMapOvr>
    <a:masterClrMapping/>
  </p:clrMapOvr>
  <p:transition spd="med">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588699" y="4499769"/>
            <a:ext cx="1231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l">
              <a:spcBef>
                <a:spcPct val="0"/>
              </a:spcBef>
              <a:buClrTx/>
              <a:buSzTx/>
            </a:pPr>
            <a:endParaRPr lang="zh-CN" altLang="zh-CN" sz="1600">
              <a:latin typeface="仿宋体" pitchFamily="2" charset="-122"/>
              <a:ea typeface="仿宋体" pitchFamily="2" charset="-122"/>
            </a:endParaRPr>
          </a:p>
        </p:txBody>
      </p:sp>
      <p:sp>
        <p:nvSpPr>
          <p:cNvPr id="3" name="Rectangle 6"/>
          <p:cNvSpPr>
            <a:spLocks noChangeArrowheads="1"/>
          </p:cNvSpPr>
          <p:nvPr/>
        </p:nvSpPr>
        <p:spPr bwMode="auto">
          <a:xfrm>
            <a:off x="271662" y="773013"/>
            <a:ext cx="106806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b">
            <a:spAutoFit/>
          </a:bodyPr>
          <a:lstStyle>
            <a:lvl1pPr algn="l" eaLnBrk="0" hangingPunct="0">
              <a:buChar char="•"/>
              <a:defRPr sz="3200">
                <a:solidFill>
                  <a:schemeClr val="tx1"/>
                </a:solidFill>
                <a:latin typeface="Tahoma" panose="020B0604030504040204" pitchFamily="34" charset="0"/>
                <a:ea typeface="宋体" panose="02010600030101010101" pitchFamily="2" charset="-122"/>
              </a:defRPr>
            </a:lvl1pPr>
            <a:lvl2pPr marL="742950" indent="-285750" algn="l" eaLnBrk="0" hangingPunct="0">
              <a:buFont typeface="Tahoma" panose="020B0604030504040204" pitchFamily="34" charset="0"/>
              <a:buChar char="–"/>
              <a:defRPr sz="2800">
                <a:solidFill>
                  <a:schemeClr val="tx1"/>
                </a:solidFill>
                <a:latin typeface="Tahoma" panose="020B0604030504040204" pitchFamily="34" charset="0"/>
                <a:ea typeface="宋体" panose="02010600030101010101" pitchFamily="2" charset="-122"/>
              </a:defRPr>
            </a:lvl2pPr>
            <a:lvl3pPr marL="1143000" indent="-228600" algn="l" eaLnBrk="0" hangingPunct="0">
              <a:buChar char="•"/>
              <a:defRPr sz="2400">
                <a:solidFill>
                  <a:schemeClr val="tx1"/>
                </a:solidFill>
                <a:latin typeface="Tahoma" panose="020B0604030504040204" pitchFamily="34" charset="0"/>
                <a:ea typeface="宋体" panose="02010600030101010101" pitchFamily="2" charset="-122"/>
              </a:defRPr>
            </a:lvl3pPr>
            <a:lvl4pPr marL="1600200" indent="-228600" algn="l" eaLnBrk="0" hangingPunct="0">
              <a:buFont typeface="Tahoma" panose="020B0604030504040204" pitchFamily="34" charset="0"/>
              <a:buChar char="–"/>
              <a:defRPr sz="2000">
                <a:solidFill>
                  <a:schemeClr val="tx1"/>
                </a:solidFill>
                <a:latin typeface="Tahoma" panose="020B0604030504040204" pitchFamily="34" charset="0"/>
                <a:ea typeface="宋体" panose="02010600030101010101" pitchFamily="2" charset="-122"/>
              </a:defRPr>
            </a:lvl4pPr>
            <a:lvl5pPr marL="2057400" indent="-228600" algn="l" eaLnBrk="0" hangingPunct="0">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b="1" dirty="0">
                <a:solidFill>
                  <a:srgbClr val="FF3300"/>
                </a:solidFill>
                <a:latin typeface="楷体" panose="02010609060101010101" pitchFamily="49" charset="-122"/>
                <a:ea typeface="楷体" panose="02010609060101010101" pitchFamily="49" charset="-122"/>
              </a:rPr>
              <a:t>以倒立摆为例</a:t>
            </a:r>
            <a:r>
              <a:rPr lang="zh-CN" altLang="en-US" b="1" dirty="0">
                <a:latin typeface="楷体" panose="02010609060101010101" pitchFamily="49" charset="-122"/>
                <a:ea typeface="楷体" panose="02010609060101010101" pitchFamily="49" charset="-122"/>
              </a:rPr>
              <a:t>：人只能“顶起”一级倒立摆</a:t>
            </a:r>
            <a:br>
              <a:rPr lang="zh-CN" altLang="en-US" b="1" dirty="0">
                <a:latin typeface="楷体" panose="02010609060101010101" pitchFamily="49" charset="-122"/>
                <a:ea typeface="楷体" panose="02010609060101010101" pitchFamily="49" charset="-122"/>
              </a:rPr>
            </a:br>
            <a:r>
              <a:rPr lang="zh-CN" altLang="en-US" b="1" dirty="0">
                <a:solidFill>
                  <a:srgbClr val="C00000"/>
                </a:solidFill>
                <a:latin typeface="楷体" panose="02010609060101010101" pitchFamily="49" charset="-122"/>
                <a:ea typeface="楷体" panose="02010609060101010101" pitchFamily="49" charset="-122"/>
              </a:rPr>
              <a:t>机器能“顶起”一级、二级、三级、甚至四级倒立摆 </a:t>
            </a:r>
            <a:endParaRPr lang="zh-CN" altLang="en-US" b="1" dirty="0">
              <a:solidFill>
                <a:srgbClr val="C00000"/>
              </a:solidFill>
              <a:latin typeface="楷体" panose="02010609060101010101" pitchFamily="49" charset="-122"/>
              <a:ea typeface="楷体" panose="02010609060101010101" pitchFamily="49" charset="-122"/>
            </a:endParaRPr>
          </a:p>
        </p:txBody>
      </p:sp>
      <p:pic>
        <p:nvPicPr>
          <p:cNvPr id="4" name="Picture 8" descr="1dof_invert"/>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13149" y="1956594"/>
            <a:ext cx="3243262"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2dof_inv.mpg">
            <a:hlinkClick r:id="" action="ppaction://media"/>
          </p:cNvPr>
          <p:cNvPicPr>
            <a:picLocks noRot="1" noChangeAspect="1" noChangeArrowheads="1"/>
          </p:cNvPicPr>
          <p:nvPr>
            <a:videoFile r:link="rId2"/>
            <p:extLst>
              <p:ext uri="{DAA4B4D4-6D71-4841-9C94-3DE7FCFB9230}">
                <p14:media xmlns:p14="http://schemas.microsoft.com/office/powerpoint/2010/main" r:link="rId3"/>
              </p:ext>
            </p:extLst>
          </p:nvPr>
        </p:nvPicPr>
        <p:blipFill>
          <a:blip r:embed="rId4">
            <a:extLst>
              <a:ext uri="{28A0092B-C50C-407E-A947-70E740481C1C}">
                <a14:useLocalDpi xmlns:a14="http://schemas.microsoft.com/office/drawing/2010/main" val="0"/>
              </a:ext>
            </a:extLst>
          </a:blip>
          <a:srcRect/>
          <a:stretch>
            <a:fillRect/>
          </a:stretch>
        </p:blipFill>
        <p:spPr bwMode="auto">
          <a:xfrm>
            <a:off x="6899275" y="3823493"/>
            <a:ext cx="4070350"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3joints_inver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897"/>
          <a:stretch>
            <a:fillRect/>
          </a:stretch>
        </p:blipFill>
        <p:spPr bwMode="auto">
          <a:xfrm>
            <a:off x="2161787" y="4010819"/>
            <a:ext cx="2870200"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2"/>
          <p:cNvSpPr txBox="1">
            <a:spLocks noChangeArrowheads="1"/>
          </p:cNvSpPr>
          <p:nvPr/>
        </p:nvSpPr>
        <p:spPr bwMode="auto">
          <a:xfrm>
            <a:off x="1220796" y="1850231"/>
            <a:ext cx="615553" cy="216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2800" dirty="0">
                <a:ea typeface="黑体" panose="02010609060101010101" pitchFamily="49" charset="-122"/>
              </a:rPr>
              <a:t>一级倒立摆</a:t>
            </a:r>
            <a:endParaRPr lang="zh-CN" altLang="en-US" sz="2800" dirty="0">
              <a:ea typeface="黑体" panose="02010609060101010101" pitchFamily="49" charset="-122"/>
            </a:endParaRPr>
          </a:p>
        </p:txBody>
      </p:sp>
      <p:sp>
        <p:nvSpPr>
          <p:cNvPr id="8" name="Text Box 13"/>
          <p:cNvSpPr txBox="1">
            <a:spLocks noChangeArrowheads="1"/>
          </p:cNvSpPr>
          <p:nvPr/>
        </p:nvSpPr>
        <p:spPr bwMode="auto">
          <a:xfrm>
            <a:off x="1220796" y="4514056"/>
            <a:ext cx="615553" cy="216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2800" dirty="0">
                <a:ea typeface="黑体" panose="02010609060101010101" pitchFamily="49" charset="-122"/>
              </a:rPr>
              <a:t>二级倒立摆</a:t>
            </a:r>
            <a:endParaRPr lang="zh-CN" altLang="en-US" sz="2800" dirty="0">
              <a:ea typeface="黑体" panose="02010609060101010101" pitchFamily="49" charset="-122"/>
            </a:endParaRPr>
          </a:p>
        </p:txBody>
      </p:sp>
      <p:sp>
        <p:nvSpPr>
          <p:cNvPr id="9" name="Text Box 14">
            <a:hlinkClick r:id="rId6" action="ppaction://hlinkfile"/>
          </p:cNvPr>
          <p:cNvSpPr txBox="1">
            <a:spLocks noChangeArrowheads="1"/>
          </p:cNvSpPr>
          <p:nvPr/>
        </p:nvSpPr>
        <p:spPr bwMode="auto">
          <a:xfrm>
            <a:off x="7608168" y="3034507"/>
            <a:ext cx="36004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en-US" sz="3200" b="1" dirty="0" err="1">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rPr>
              <a:t>倒立摆</a:t>
            </a:r>
            <a:r>
              <a:rPr lang="zh-CN" altLang="en-US" sz="3200" b="1"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rPr>
              <a:t>录像</a:t>
            </a:r>
            <a:endParaRPr lang="zh-CN" altLang="en-US" sz="3200" b="1" dirty="0">
              <a:solidFill>
                <a:srgbClr val="FFFF00"/>
              </a:solidFill>
              <a:effectLst>
                <a:outerShdw blurRad="38100" dist="38100" dir="2700000" algn="tl">
                  <a:srgbClr val="000000"/>
                </a:outerShdw>
              </a:effectLst>
              <a:latin typeface="宋体" panose="02010600030101010101" pitchFamily="2" charset="-122"/>
              <a:ea typeface="黑体" panose="02010609060101010101" pitchFamily="49" charset="-122"/>
            </a:endParaRPr>
          </a:p>
        </p:txBody>
      </p:sp>
    </p:spTree>
  </p:cSld>
  <p:clrMapOvr>
    <a:masterClrMapping/>
  </p:clrMapOvr>
  <p:transition spd="med">
    <p:random/>
  </p:transition>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3"/>
          <p:cNvSpPr txBox="1">
            <a:spLocks noChangeArrowheads="1"/>
          </p:cNvSpPr>
          <p:nvPr/>
        </p:nvSpPr>
        <p:spPr bwMode="auto">
          <a:xfrm>
            <a:off x="767408" y="1514003"/>
            <a:ext cx="7239000"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just" eaLnBrk="1" hangingPunct="1">
              <a:lnSpc>
                <a:spcPct val="90000"/>
              </a:lnSpc>
              <a:buClr>
                <a:schemeClr val="accent2"/>
              </a:buClr>
              <a:buSzPct val="80000"/>
              <a:buFont typeface="Wingdings" panose="05000000000000000000" pitchFamily="2" charset="2"/>
              <a:buNone/>
            </a:pPr>
            <a:r>
              <a:rPr kumimoji="1" lang="en-US" altLang="zh-CN" sz="3200" b="1" i="1" dirty="0">
                <a:solidFill>
                  <a:srgbClr val="0033CC"/>
                </a:solidFill>
                <a:latin typeface="Times New Roman" panose="02020603050405020304" pitchFamily="18" charset="0"/>
              </a:rPr>
              <a:t>※</a:t>
            </a:r>
            <a:r>
              <a:rPr kumimoji="1" lang="zh-CN" altLang="en-US" sz="3200" b="1" i="1" dirty="0">
                <a:solidFill>
                  <a:srgbClr val="0033CC"/>
                </a:solidFill>
                <a:latin typeface="Times New Roman" panose="02020603050405020304" pitchFamily="18" charset="0"/>
              </a:rPr>
              <a:t>扩展作用</a:t>
            </a:r>
            <a:endParaRPr kumimoji="1" lang="zh-CN" altLang="en-US" sz="3200" b="1" i="1" dirty="0">
              <a:solidFill>
                <a:srgbClr val="0033CC"/>
              </a:solidFill>
              <a:latin typeface="Times New Roman" panose="02020603050405020304" pitchFamily="18" charset="0"/>
            </a:endParaRPr>
          </a:p>
          <a:p>
            <a:pPr algn="l" eaLnBrk="1" hangingPunct="1">
              <a:lnSpc>
                <a:spcPct val="90000"/>
              </a:lnSpc>
              <a:buClr>
                <a:schemeClr val="accent2"/>
              </a:buClr>
              <a:buSzPct val="80000"/>
              <a:buFont typeface="Wingdings" panose="05000000000000000000" pitchFamily="2" charset="2"/>
              <a:buNone/>
            </a:pPr>
            <a:r>
              <a:rPr kumimoji="1" lang="zh-CN" altLang="en-US" sz="3200" b="1" dirty="0">
                <a:latin typeface="Times New Roman" panose="02020603050405020304" pitchFamily="18" charset="0"/>
              </a:rPr>
              <a:t>      </a:t>
            </a:r>
            <a:r>
              <a:rPr kumimoji="1" lang="en-US" altLang="zh-CN" sz="3200" b="1" dirty="0">
                <a:latin typeface="Times New Roman" panose="02020603050405020304" pitchFamily="18" charset="0"/>
              </a:rPr>
              <a:t>——</a:t>
            </a:r>
            <a:r>
              <a:rPr kumimoji="1" lang="zh-CN" altLang="en-US" sz="3200" b="1" u="sng" dirty="0">
                <a:latin typeface="宋体" panose="02010600030101010101" pitchFamily="2" charset="-122"/>
              </a:rPr>
              <a:t>管理、经济、金融过程</a:t>
            </a:r>
            <a:r>
              <a:rPr kumimoji="1" lang="zh-CN" altLang="en-US" sz="3200" b="1" dirty="0">
                <a:latin typeface="宋体" panose="02010600030101010101" pitchFamily="2" charset="-122"/>
              </a:rPr>
              <a:t>智能化</a:t>
            </a:r>
            <a:endParaRPr kumimoji="1" lang="zh-CN" altLang="en-US" sz="3200" b="1" dirty="0">
              <a:latin typeface="Times New Roman" panose="02020603050405020304" pitchFamily="18" charset="0"/>
            </a:endParaRPr>
          </a:p>
        </p:txBody>
      </p:sp>
      <p:sp>
        <p:nvSpPr>
          <p:cNvPr id="74757" name="Text Box 5"/>
          <p:cNvSpPr txBox="1">
            <a:spLocks noChangeArrowheads="1"/>
          </p:cNvSpPr>
          <p:nvPr/>
        </p:nvSpPr>
        <p:spPr bwMode="auto">
          <a:xfrm>
            <a:off x="983432" y="2997201"/>
            <a:ext cx="10225136" cy="234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ts val="1200"/>
              </a:spcBef>
              <a:defRPr/>
            </a:pPr>
            <a:r>
              <a:rPr lang="en-US" altLang="zh-CN" sz="3200" b="1" dirty="0">
                <a:effectLst>
                  <a:outerShdw blurRad="38100" dist="38100" dir="2700000" algn="tl">
                    <a:srgbClr val="000000"/>
                  </a:outerShdw>
                </a:effectLst>
                <a:latin typeface="Arial" panose="020B0604020202020204"/>
                <a:ea typeface="黑体" panose="02010609060101010101" pitchFamily="49" charset="-122"/>
              </a:rPr>
              <a:t> </a:t>
            </a:r>
            <a:r>
              <a:rPr lang="en-US" altLang="zh-CN" sz="3200" b="1" dirty="0">
                <a:effectLst>
                  <a:outerShdw blurRad="38100" dist="38100" dir="2700000" algn="tl">
                    <a:srgbClr val="000000"/>
                  </a:outerShdw>
                </a:effectLst>
                <a:latin typeface="黑体" panose="02010609060101010101" pitchFamily="49" charset="-122"/>
                <a:ea typeface="黑体" panose="02010609060101010101" pitchFamily="49" charset="-122"/>
              </a:rPr>
              <a:t>   </a:t>
            </a:r>
            <a:r>
              <a:rPr lang="zh-CN" altLang="en-US" sz="3200" b="1"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自动化在国民经济、国家综合实力中</a:t>
            </a:r>
            <a:r>
              <a:rPr lang="zh-CN" altLang="en-US" sz="3200" b="1" dirty="0">
                <a:latin typeface="黑体" panose="02010609060101010101" pitchFamily="49" charset="-122"/>
                <a:ea typeface="黑体" panose="02010609060101010101" pitchFamily="49" charset="-122"/>
              </a:rPr>
              <a:t>起着举足轻重的作用，并且其作用越来越重要。</a:t>
            </a:r>
            <a:endParaRPr lang="zh-CN" altLang="en-US" sz="3200" b="1" dirty="0">
              <a:latin typeface="黑体" panose="02010609060101010101" pitchFamily="49" charset="-122"/>
              <a:ea typeface="黑体" panose="02010609060101010101" pitchFamily="49" charset="-122"/>
            </a:endParaRPr>
          </a:p>
          <a:p>
            <a:pPr algn="l">
              <a:lnSpc>
                <a:spcPct val="150000"/>
              </a:lnSpc>
              <a:spcBef>
                <a:spcPts val="1200"/>
              </a:spcBef>
              <a:defRPr/>
            </a:pPr>
            <a:r>
              <a:rPr lang="zh-CN" altLang="en-US" sz="3200" b="1" dirty="0">
                <a:effectLst>
                  <a:outerShdw blurRad="38100" dist="38100" dir="2700000" algn="tl">
                    <a:srgbClr val="000000"/>
                  </a:outerShdw>
                </a:effectLst>
                <a:latin typeface="黑体" panose="02010609060101010101" pitchFamily="49" charset="-122"/>
                <a:ea typeface="黑体" panose="02010609060101010101" pitchFamily="49" charset="-122"/>
              </a:rPr>
              <a:t>    </a:t>
            </a:r>
            <a:r>
              <a:rPr lang="zh-CN" altLang="en-US" sz="3200" b="1"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自动化在人民日常生活中</a:t>
            </a:r>
            <a:r>
              <a:rPr lang="zh-CN" altLang="en-US" sz="3200" b="1" dirty="0">
                <a:latin typeface="黑体" panose="02010609060101010101" pitchFamily="49" charset="-122"/>
                <a:ea typeface="黑体" panose="02010609060101010101" pitchFamily="49" charset="-122"/>
              </a:rPr>
              <a:t>亦将起着举足轻重的作用。</a:t>
            </a:r>
            <a:endParaRPr lang="zh-CN" altLang="en-US" sz="3200" b="1" dirty="0">
              <a:latin typeface="黑体" panose="02010609060101010101" pitchFamily="49" charset="-122"/>
              <a:ea typeface="黑体" panose="02010609060101010101" pitchFamily="49" charset="-122"/>
            </a:endParaRPr>
          </a:p>
        </p:txBody>
      </p:sp>
      <p:sp>
        <p:nvSpPr>
          <p:cNvPr id="19460" name="Rectangle 6"/>
          <p:cNvSpPr>
            <a:spLocks noChangeArrowheads="1"/>
          </p:cNvSpPr>
          <p:nvPr/>
        </p:nvSpPr>
        <p:spPr bwMode="auto">
          <a:xfrm>
            <a:off x="0" y="260648"/>
            <a:ext cx="8333482" cy="764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l" eaLnBrk="0" hangingPunct="0">
              <a:buChar char="•"/>
              <a:defRPr sz="3200">
                <a:solidFill>
                  <a:schemeClr val="tx1"/>
                </a:solidFill>
                <a:latin typeface="Tahoma" panose="020B0604030504040204" pitchFamily="34" charset="0"/>
                <a:ea typeface="宋体" panose="02010600030101010101" pitchFamily="2" charset="-122"/>
              </a:defRPr>
            </a:lvl1pPr>
            <a:lvl2pPr marL="742950" indent="-285750" algn="l" eaLnBrk="0" hangingPunct="0">
              <a:buFont typeface="Tahoma" panose="020B0604030504040204" pitchFamily="34" charset="0"/>
              <a:buChar char="–"/>
              <a:defRPr sz="2800">
                <a:solidFill>
                  <a:schemeClr val="tx1"/>
                </a:solidFill>
                <a:latin typeface="Tahoma" panose="020B0604030504040204" pitchFamily="34" charset="0"/>
                <a:ea typeface="宋体" panose="02010600030101010101" pitchFamily="2" charset="-122"/>
              </a:defRPr>
            </a:lvl2pPr>
            <a:lvl3pPr marL="1143000" indent="-228600" algn="l" eaLnBrk="0" hangingPunct="0">
              <a:buChar char="•"/>
              <a:defRPr sz="2400">
                <a:solidFill>
                  <a:schemeClr val="tx1"/>
                </a:solidFill>
                <a:latin typeface="Tahoma" panose="020B0604030504040204" pitchFamily="34" charset="0"/>
                <a:ea typeface="宋体" panose="02010600030101010101" pitchFamily="2" charset="-122"/>
              </a:defRPr>
            </a:lvl3pPr>
            <a:lvl4pPr marL="1600200" indent="-228600" algn="l" eaLnBrk="0" hangingPunct="0">
              <a:buFont typeface="Tahoma" panose="020B0604030504040204" pitchFamily="34" charset="0"/>
              <a:buChar char="–"/>
              <a:defRPr sz="2000">
                <a:solidFill>
                  <a:schemeClr val="tx1"/>
                </a:solidFill>
                <a:latin typeface="Tahoma" panose="020B0604030504040204" pitchFamily="34" charset="0"/>
                <a:ea typeface="宋体" panose="02010600030101010101" pitchFamily="2" charset="-122"/>
              </a:defRPr>
            </a:lvl4pPr>
            <a:lvl5pPr marL="2057400" indent="-228600" algn="l" eaLnBrk="0" hangingPunct="0">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4000" b="1" kern="100"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(3) </a:t>
            </a:r>
            <a:r>
              <a:rPr lang="zh-CN" altLang="en-US" sz="4000" b="1" kern="100"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自动化的作用与重要性</a:t>
            </a:r>
            <a:r>
              <a:rPr lang="en-US" altLang="zh-CN" sz="4000" b="1" kern="100"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a:t>
            </a:r>
            <a:r>
              <a:rPr lang="zh-CN" altLang="en-US" sz="4000" b="1" kern="100"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续</a:t>
            </a:r>
            <a:r>
              <a:rPr lang="en-US" altLang="zh-CN" sz="4000" b="1" kern="100"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rPr>
              <a:t>)</a:t>
            </a:r>
            <a:endParaRPr lang="en-US" altLang="zh-CN" sz="4000" b="1" kern="100" dirty="0">
              <a:solidFill>
                <a:schemeClr val="accent5">
                  <a:lumMod val="75000"/>
                </a:schemeClr>
              </a:solidFill>
              <a:latin typeface="楷体" panose="02010609060101010101" pitchFamily="49" charset="-122"/>
              <a:ea typeface="楷体" panose="02010609060101010101" pitchFamily="49" charset="-122"/>
              <a:cs typeface="Times New Roman" panose="02020603050405020304" pitchFamily="18" charset="0"/>
            </a:endParaRPr>
          </a:p>
        </p:txBody>
      </p:sp>
    </p:spTree>
  </p:cSld>
  <p:clrMapOvr>
    <a:masterClrMapping/>
  </p:clrMapOvr>
  <p:transition spd="med">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524000" y="1295400"/>
            <a:ext cx="8763000" cy="153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93675" indent="-104775" algn="l" eaLnBrk="0" hangingPunct="0">
              <a:buChar char="•"/>
              <a:defRPr sz="3200">
                <a:solidFill>
                  <a:schemeClr val="tx1"/>
                </a:solidFill>
                <a:latin typeface="Tahoma" panose="020B0604030504040204" pitchFamily="34" charset="0"/>
                <a:ea typeface="宋体" panose="02010600030101010101" pitchFamily="2" charset="-122"/>
              </a:defRPr>
            </a:lvl1pPr>
            <a:lvl2pPr marL="1231900" indent="-285750" algn="l" eaLnBrk="0" hangingPunct="0">
              <a:buFont typeface="Tahoma" panose="020B0604030504040204" pitchFamily="34" charset="0"/>
              <a:buChar char="–"/>
              <a:defRPr sz="2800">
                <a:solidFill>
                  <a:schemeClr val="tx1"/>
                </a:solidFill>
                <a:latin typeface="Tahoma" panose="020B0604030504040204" pitchFamily="34" charset="0"/>
                <a:ea typeface="宋体" panose="02010600030101010101" pitchFamily="2" charset="-122"/>
              </a:defRPr>
            </a:lvl2pPr>
            <a:lvl3pPr marL="1422400" indent="-228600" algn="l" eaLnBrk="0" hangingPunct="0">
              <a:buChar char="•"/>
              <a:defRPr sz="2400">
                <a:solidFill>
                  <a:schemeClr val="tx1"/>
                </a:solidFill>
                <a:latin typeface="Tahoma" panose="020B0604030504040204" pitchFamily="34" charset="0"/>
                <a:ea typeface="宋体" panose="02010600030101010101" pitchFamily="2" charset="-122"/>
              </a:defRPr>
            </a:lvl3pPr>
            <a:lvl4pPr marL="1612900" indent="-228600" algn="l" eaLnBrk="0" hangingPunct="0">
              <a:buFont typeface="Tahoma" panose="020B0604030504040204" pitchFamily="34" charset="0"/>
              <a:buChar char="–"/>
              <a:defRPr sz="2000">
                <a:solidFill>
                  <a:schemeClr val="tx1"/>
                </a:solidFill>
                <a:latin typeface="Tahoma" panose="020B0604030504040204" pitchFamily="34" charset="0"/>
                <a:ea typeface="宋体" panose="02010600030101010101" pitchFamily="2" charset="-122"/>
              </a:defRPr>
            </a:lvl4pPr>
            <a:lvl5pPr marL="2057400" indent="-228600" algn="l" eaLnBrk="0" hangingPunct="0">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95000"/>
              </a:lnSpc>
              <a:spcBef>
                <a:spcPct val="5000"/>
              </a:spcBef>
              <a:buClr>
                <a:schemeClr val="folHlink"/>
              </a:buClr>
              <a:buSzTx/>
              <a:buFont typeface="Wingdings" panose="05000000000000000000" pitchFamily="2" charset="2"/>
              <a:buNone/>
            </a:pPr>
            <a:r>
              <a:rPr kumimoji="1" lang="en-US" altLang="zh-CN" sz="2800" dirty="0">
                <a:solidFill>
                  <a:srgbClr val="C00000"/>
                </a:solidFill>
                <a:latin typeface="仿宋_GB2312" pitchFamily="49" charset="-122"/>
                <a:ea typeface="仿宋_GB2312" pitchFamily="49" charset="-122"/>
              </a:rPr>
              <a:t> </a:t>
            </a:r>
            <a:r>
              <a:rPr kumimoji="1" lang="zh-CN" altLang="en-US" b="1" dirty="0">
                <a:solidFill>
                  <a:srgbClr val="C00000"/>
                </a:solidFill>
                <a:latin typeface="黑体" panose="02010609060101010101" pitchFamily="49" charset="-122"/>
                <a:ea typeface="黑体" panose="02010609060101010101" pitchFamily="49" charset="-122"/>
              </a:rPr>
              <a:t>自动化与工业化的关系</a:t>
            </a:r>
            <a:endParaRPr kumimoji="1" lang="zh-CN" altLang="en-US" b="1" dirty="0">
              <a:solidFill>
                <a:srgbClr val="C00000"/>
              </a:solidFill>
              <a:latin typeface="黑体" panose="02010609060101010101" pitchFamily="49" charset="-122"/>
              <a:ea typeface="黑体" panose="02010609060101010101" pitchFamily="49" charset="-122"/>
            </a:endParaRPr>
          </a:p>
          <a:p>
            <a:pPr algn="just" eaLnBrk="1" hangingPunct="1">
              <a:lnSpc>
                <a:spcPct val="95000"/>
              </a:lnSpc>
              <a:spcBef>
                <a:spcPct val="5000"/>
              </a:spcBef>
              <a:buClr>
                <a:schemeClr val="folHlink"/>
              </a:buClr>
              <a:buSzTx/>
              <a:buFont typeface="Wingdings" panose="05000000000000000000" pitchFamily="2" charset="2"/>
              <a:buNone/>
            </a:pPr>
            <a:r>
              <a:rPr kumimoji="1" lang="zh-CN" altLang="en-US" sz="2800" b="1" dirty="0">
                <a:latin typeface="仿宋_GB2312" pitchFamily="49" charset="-122"/>
                <a:ea typeface="仿宋_GB2312" pitchFamily="49" charset="-122"/>
              </a:rPr>
              <a:t>      </a:t>
            </a:r>
            <a:r>
              <a:rPr kumimoji="1" lang="zh-CN" altLang="en-US" b="1" dirty="0">
                <a:latin typeface="黑体" panose="02010609060101010101" pitchFamily="49" charset="-122"/>
                <a:ea typeface="黑体" panose="02010609060101010101" pitchFamily="49" charset="-122"/>
              </a:rPr>
              <a:t>工业化特点：专指工业，尤其是制造业</a:t>
            </a:r>
            <a:endParaRPr kumimoji="1" lang="zh-CN" altLang="en-US" b="1" dirty="0">
              <a:latin typeface="黑体" panose="02010609060101010101" pitchFamily="49" charset="-122"/>
              <a:ea typeface="黑体" panose="02010609060101010101" pitchFamily="49" charset="-122"/>
            </a:endParaRPr>
          </a:p>
          <a:p>
            <a:pPr algn="just" eaLnBrk="1" hangingPunct="1">
              <a:lnSpc>
                <a:spcPct val="95000"/>
              </a:lnSpc>
              <a:spcBef>
                <a:spcPct val="5000"/>
              </a:spcBef>
              <a:buClr>
                <a:schemeClr val="folHlink"/>
              </a:buClr>
              <a:buSzTx/>
              <a:buFont typeface="Wingdings" panose="05000000000000000000" pitchFamily="2" charset="2"/>
              <a:buNone/>
            </a:pPr>
            <a:r>
              <a:rPr kumimoji="1" lang="zh-CN" altLang="en-US" b="1" dirty="0">
                <a:solidFill>
                  <a:schemeClr val="bg1"/>
                </a:solidFill>
                <a:latin typeface="仿宋_GB2312" pitchFamily="49" charset="-122"/>
                <a:ea typeface="仿宋_GB2312" pitchFamily="49" charset="-122"/>
              </a:rPr>
              <a:t>         </a:t>
            </a:r>
            <a:r>
              <a:rPr kumimoji="1" lang="zh-CN" altLang="en-US" b="1" dirty="0">
                <a:solidFill>
                  <a:srgbClr val="C00000"/>
                </a:solidFill>
                <a:latin typeface="黑体" panose="02010609060101010101" pitchFamily="49" charset="-122"/>
                <a:ea typeface="黑体" panose="02010609060101010101" pitchFamily="49" charset="-122"/>
              </a:rPr>
              <a:t>工业化发展三阶段</a:t>
            </a:r>
            <a:r>
              <a:rPr kumimoji="1" lang="zh-CN" altLang="en-US" b="1" dirty="0">
                <a:solidFill>
                  <a:srgbClr val="C00000"/>
                </a:solidFill>
                <a:latin typeface="仿宋_GB2312" pitchFamily="49" charset="-122"/>
                <a:ea typeface="仿宋_GB2312" pitchFamily="49" charset="-122"/>
              </a:rPr>
              <a:t>：</a:t>
            </a:r>
            <a:endParaRPr kumimoji="1" lang="zh-CN" altLang="en-US" b="1" dirty="0">
              <a:solidFill>
                <a:srgbClr val="C00000"/>
              </a:solidFill>
              <a:latin typeface="黑体" panose="02010609060101010101" pitchFamily="49" charset="-122"/>
              <a:ea typeface="黑体" panose="02010609060101010101" pitchFamily="49" charset="-122"/>
            </a:endParaRPr>
          </a:p>
        </p:txBody>
      </p:sp>
      <p:sp>
        <p:nvSpPr>
          <p:cNvPr id="20483" name="Text Box 3"/>
          <p:cNvSpPr txBox="1">
            <a:spLocks noChangeArrowheads="1"/>
          </p:cNvSpPr>
          <p:nvPr/>
        </p:nvSpPr>
        <p:spPr bwMode="auto">
          <a:xfrm>
            <a:off x="3124200" y="2895600"/>
            <a:ext cx="69342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l" eaLnBrk="1" hangingPunct="1">
              <a:buClrTx/>
              <a:buSzTx/>
            </a:pPr>
            <a:r>
              <a:rPr kumimoji="1" lang="zh-CN" altLang="en-US" sz="3200" b="1" dirty="0">
                <a:latin typeface="黑体" panose="02010609060101010101" pitchFamily="49" charset="-122"/>
                <a:ea typeface="黑体" panose="02010609060101010101" pitchFamily="49" charset="-122"/>
              </a:rPr>
              <a:t>机械化（大规模使用机器系统）</a:t>
            </a:r>
            <a:endParaRPr kumimoji="1" lang="zh-CN" altLang="en-US" sz="3200" b="1" dirty="0">
              <a:latin typeface="黑体" panose="02010609060101010101" pitchFamily="49" charset="-122"/>
              <a:ea typeface="黑体" panose="02010609060101010101" pitchFamily="49" charset="-122"/>
            </a:endParaRPr>
          </a:p>
          <a:p>
            <a:pPr algn="l" eaLnBrk="1" hangingPunct="1">
              <a:buClrTx/>
              <a:buSzTx/>
            </a:pPr>
            <a:r>
              <a:rPr kumimoji="1" lang="zh-CN" altLang="en-US" sz="3200" b="1" dirty="0">
                <a:latin typeface="黑体" panose="02010609060101010101" pitchFamily="49" charset="-122"/>
                <a:ea typeface="黑体" panose="02010609060101010101" pitchFamily="49" charset="-122"/>
              </a:rPr>
              <a:t>  电气化（加入电机、电网络）</a:t>
            </a:r>
            <a:endParaRPr kumimoji="1" lang="zh-CN" altLang="en-US" sz="3200" b="1" dirty="0">
              <a:latin typeface="黑体" panose="02010609060101010101" pitchFamily="49" charset="-122"/>
              <a:ea typeface="黑体" panose="02010609060101010101" pitchFamily="49" charset="-122"/>
            </a:endParaRPr>
          </a:p>
          <a:p>
            <a:pPr algn="l" eaLnBrk="1" hangingPunct="1">
              <a:buClrTx/>
              <a:buSzTx/>
            </a:pPr>
            <a:r>
              <a:rPr kumimoji="1" lang="zh-CN" altLang="en-US" sz="3200" b="1" dirty="0">
                <a:latin typeface="黑体" panose="02010609060101010101" pitchFamily="49" charset="-122"/>
                <a:ea typeface="黑体" panose="02010609060101010101" pitchFamily="49" charset="-122"/>
              </a:rPr>
              <a:t>    自动化（加入自动控制器）</a:t>
            </a:r>
            <a:endParaRPr kumimoji="1" lang="zh-CN" altLang="en-US" sz="3200" b="1" dirty="0">
              <a:latin typeface="黑体" panose="02010609060101010101" pitchFamily="49" charset="-122"/>
              <a:ea typeface="黑体" panose="02010609060101010101" pitchFamily="49" charset="-122"/>
            </a:endParaRPr>
          </a:p>
        </p:txBody>
      </p:sp>
      <p:sp>
        <p:nvSpPr>
          <p:cNvPr id="20484" name="Text Box 4"/>
          <p:cNvSpPr txBox="1">
            <a:spLocks noChangeArrowheads="1"/>
          </p:cNvSpPr>
          <p:nvPr/>
        </p:nvSpPr>
        <p:spPr bwMode="auto">
          <a:xfrm>
            <a:off x="1676400" y="4633687"/>
            <a:ext cx="86106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pPr>
            <a:r>
              <a:rPr kumimoji="1" lang="en-US" altLang="zh-CN" sz="2400" b="1" dirty="0">
                <a:solidFill>
                  <a:srgbClr val="C00000"/>
                </a:solidFill>
                <a:latin typeface="黑体" panose="02010609060101010101" pitchFamily="49" charset="-122"/>
                <a:ea typeface="黑体" panose="02010609060101010101" pitchFamily="49" charset="-122"/>
              </a:rPr>
              <a:t> </a:t>
            </a:r>
            <a:r>
              <a:rPr kumimoji="1" lang="zh-CN" altLang="en-US" sz="3200" b="1" dirty="0">
                <a:solidFill>
                  <a:srgbClr val="C00000"/>
                </a:solidFill>
                <a:latin typeface="黑体" panose="02010609060101010101" pitchFamily="49" charset="-122"/>
                <a:ea typeface="黑体" panose="02010609060101010101" pitchFamily="49" charset="-122"/>
              </a:rPr>
              <a:t>实现了自动化，就完成了工业化</a:t>
            </a:r>
            <a:endParaRPr kumimoji="1" lang="zh-CN" altLang="en-US" sz="3200" b="1" dirty="0">
              <a:solidFill>
                <a:srgbClr val="C00000"/>
              </a:solidFill>
              <a:latin typeface="黑体" panose="02010609060101010101" pitchFamily="49" charset="-122"/>
              <a:ea typeface="黑体" panose="02010609060101010101" pitchFamily="49" charset="-122"/>
            </a:endParaRPr>
          </a:p>
          <a:p>
            <a:pPr algn="just" eaLnBrk="1" hangingPunct="1">
              <a:spcBef>
                <a:spcPct val="0"/>
              </a:spcBef>
              <a:buClrTx/>
              <a:buSzTx/>
            </a:pPr>
            <a:r>
              <a:rPr kumimoji="1" lang="zh-CN" altLang="en-US" sz="3200" b="1" dirty="0">
                <a:latin typeface="黑体" panose="02010609060101010101" pitchFamily="49" charset="-122"/>
                <a:ea typeface="黑体" panose="02010609060101010101" pitchFamily="49" charset="-122"/>
              </a:rPr>
              <a:t>   目前来说：自动化是工业化的最重要标志</a:t>
            </a:r>
            <a:endParaRPr kumimoji="1" lang="zh-CN" altLang="en-US" sz="3200" b="1" dirty="0">
              <a:latin typeface="黑体" panose="02010609060101010101" pitchFamily="49" charset="-122"/>
              <a:ea typeface="黑体" panose="02010609060101010101" pitchFamily="49" charset="-122"/>
            </a:endParaRPr>
          </a:p>
          <a:p>
            <a:pPr algn="just" eaLnBrk="1" hangingPunct="1">
              <a:spcBef>
                <a:spcPct val="0"/>
              </a:spcBef>
              <a:buClrTx/>
              <a:buSzTx/>
            </a:pPr>
            <a:r>
              <a:rPr kumimoji="1" lang="zh-CN" altLang="en-US" sz="3200" b="1" dirty="0">
                <a:latin typeface="黑体" panose="02010609060101010101" pitchFamily="49" charset="-122"/>
                <a:ea typeface="黑体" panose="02010609060101010101" pitchFamily="49" charset="-122"/>
              </a:rPr>
              <a:t>   （国内从总体来说，已机械化、电气化）</a:t>
            </a:r>
            <a:endParaRPr kumimoji="1" lang="zh-CN" altLang="en-US" sz="2400" dirty="0">
              <a:latin typeface="Times New Roman" panose="02020603050405020304" pitchFamily="18" charset="0"/>
            </a:endParaRPr>
          </a:p>
        </p:txBody>
      </p:sp>
      <p:sp>
        <p:nvSpPr>
          <p:cNvPr id="20485" name="Text Box 5"/>
          <p:cNvSpPr txBox="1">
            <a:spLocks noChangeArrowheads="1"/>
          </p:cNvSpPr>
          <p:nvPr/>
        </p:nvSpPr>
        <p:spPr bwMode="auto">
          <a:xfrm>
            <a:off x="2209800" y="2971800"/>
            <a:ext cx="990600"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l" eaLnBrk="1" hangingPunct="1">
              <a:lnSpc>
                <a:spcPct val="90000"/>
              </a:lnSpc>
              <a:spcBef>
                <a:spcPct val="0"/>
              </a:spcBef>
              <a:spcAft>
                <a:spcPct val="20000"/>
              </a:spcAft>
              <a:buClrTx/>
              <a:buSzTx/>
            </a:pPr>
            <a:r>
              <a:rPr kumimoji="1" lang="en-US" altLang="zh-CN" sz="9600" dirty="0">
                <a:solidFill>
                  <a:srgbClr val="C00000"/>
                </a:solidFill>
                <a:latin typeface="Times New Roman" panose="02020603050405020304" pitchFamily="18" charset="0"/>
                <a:sym typeface="Symbol" panose="05050102010706020507" pitchFamily="18" charset="2"/>
              </a:rPr>
              <a:t></a:t>
            </a:r>
            <a:endParaRPr kumimoji="1" lang="en-US" altLang="zh-CN" sz="9600" dirty="0">
              <a:solidFill>
                <a:srgbClr val="C00000"/>
              </a:solidFill>
              <a:latin typeface="Times New Roman" panose="02020603050405020304" pitchFamily="18" charset="0"/>
              <a:sym typeface="Symbol" panose="05050102010706020507" pitchFamily="18" charset="2"/>
            </a:endParaRPr>
          </a:p>
        </p:txBody>
      </p:sp>
      <p:sp>
        <p:nvSpPr>
          <p:cNvPr id="8" name="文本框 7"/>
          <p:cNvSpPr txBox="1"/>
          <p:nvPr/>
        </p:nvSpPr>
        <p:spPr>
          <a:xfrm>
            <a:off x="25813" y="196334"/>
            <a:ext cx="8463880" cy="584775"/>
          </a:xfrm>
          <a:prstGeom prst="rect">
            <a:avLst/>
          </a:prstGeom>
          <a:noFill/>
        </p:spPr>
        <p:txBody>
          <a:bodyPr wrap="square">
            <a:spAutoFit/>
          </a:bodyPr>
          <a:lstStyle/>
          <a:p>
            <a:pPr>
              <a:buClrTx/>
              <a:buSzTx/>
              <a:defRPr/>
            </a:pPr>
            <a:r>
              <a:rPr lang="en-US" altLang="zh-CN" sz="3200" b="1" dirty="0" smtClean="0">
                <a:solidFill>
                  <a:srgbClr val="7030A0"/>
                </a:solidFill>
                <a:effectLst>
                  <a:outerShdw blurRad="38100" dist="38100" dir="2700000" algn="tl">
                    <a:srgbClr val="C0C0C0"/>
                  </a:outerShdw>
                </a:effectLst>
                <a:latin typeface="隶书" panose="02010509060101010101" pitchFamily="49" charset="-122"/>
                <a:ea typeface="隶书" panose="02010509060101010101" pitchFamily="49" charset="-122"/>
              </a:rPr>
              <a:t>2.2 </a:t>
            </a:r>
            <a:r>
              <a:rPr lang="zh-CN" altLang="en-US" sz="3200" b="1" dirty="0">
                <a:solidFill>
                  <a:srgbClr val="7030A0"/>
                </a:solidFill>
                <a:effectLst>
                  <a:outerShdw blurRad="38100" dist="38100" dir="2700000" algn="tl">
                    <a:srgbClr val="C0C0C0"/>
                  </a:outerShdw>
                </a:effectLst>
                <a:latin typeface="隶书" panose="02010509060101010101" pitchFamily="49" charset="-122"/>
                <a:ea typeface="隶书" panose="02010509060101010101" pitchFamily="49" charset="-122"/>
              </a:rPr>
              <a:t>自动化在工业化建设中的作用与地位</a:t>
            </a:r>
            <a:endParaRPr lang="zh-CN" altLang="en-US" sz="3200" b="1" dirty="0">
              <a:solidFill>
                <a:srgbClr val="7030A0"/>
              </a:solidFill>
              <a:effectLst>
                <a:outerShdw blurRad="38100" dist="38100" dir="2700000" algn="tl">
                  <a:srgbClr val="C0C0C0"/>
                </a:outerShdw>
              </a:effectLst>
              <a:latin typeface="隶书" panose="02010509060101010101" pitchFamily="49" charset="-122"/>
              <a:ea typeface="隶书" panose="02010509060101010101" pitchFamily="49" charset="-122"/>
            </a:endParaRPr>
          </a:p>
        </p:txBody>
      </p:sp>
    </p:spTree>
  </p:cSld>
  <p:clrMapOvr>
    <a:masterClrMapping/>
  </p:clrMapOvr>
  <p:transition spd="med">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1104900" y="983049"/>
            <a:ext cx="99822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93675" indent="-104775" algn="l" eaLnBrk="0" hangingPunct="0">
              <a:buChar char="•"/>
              <a:defRPr sz="3200">
                <a:solidFill>
                  <a:schemeClr val="tx1"/>
                </a:solidFill>
                <a:latin typeface="Tahoma" panose="020B0604030504040204" pitchFamily="34" charset="0"/>
                <a:ea typeface="宋体" panose="02010600030101010101" pitchFamily="2" charset="-122"/>
              </a:defRPr>
            </a:lvl1pPr>
            <a:lvl2pPr marL="1231900" indent="-285750" algn="l" eaLnBrk="0" hangingPunct="0">
              <a:buFont typeface="Tahoma" panose="020B0604030504040204" pitchFamily="34" charset="0"/>
              <a:buChar char="–"/>
              <a:defRPr sz="2800">
                <a:solidFill>
                  <a:schemeClr val="tx1"/>
                </a:solidFill>
                <a:latin typeface="Tahoma" panose="020B0604030504040204" pitchFamily="34" charset="0"/>
                <a:ea typeface="宋体" panose="02010600030101010101" pitchFamily="2" charset="-122"/>
              </a:defRPr>
            </a:lvl2pPr>
            <a:lvl3pPr marL="1422400" indent="-228600" algn="l" eaLnBrk="0" hangingPunct="0">
              <a:buChar char="•"/>
              <a:defRPr sz="2400">
                <a:solidFill>
                  <a:schemeClr val="tx1"/>
                </a:solidFill>
                <a:latin typeface="Tahoma" panose="020B0604030504040204" pitchFamily="34" charset="0"/>
                <a:ea typeface="宋体" panose="02010600030101010101" pitchFamily="2" charset="-122"/>
              </a:defRPr>
            </a:lvl3pPr>
            <a:lvl4pPr marL="1612900" indent="-228600" algn="l" eaLnBrk="0" hangingPunct="0">
              <a:buFont typeface="Tahoma" panose="020B0604030504040204" pitchFamily="34" charset="0"/>
              <a:buChar char="–"/>
              <a:defRPr sz="2000">
                <a:solidFill>
                  <a:schemeClr val="tx1"/>
                </a:solidFill>
                <a:latin typeface="Tahoma" panose="020B0604030504040204" pitchFamily="34" charset="0"/>
                <a:ea typeface="宋体" panose="02010600030101010101" pitchFamily="2" charset="-122"/>
              </a:defRPr>
            </a:lvl4pPr>
            <a:lvl5pPr marL="2057400" indent="-228600" algn="l" eaLnBrk="0" hangingPunct="0">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
                <a:schemeClr val="folHlink"/>
              </a:buClr>
              <a:buSzTx/>
              <a:buFont typeface="Wingdings" panose="05000000000000000000" pitchFamily="2" charset="2"/>
              <a:buNone/>
            </a:pPr>
            <a:r>
              <a:rPr kumimoji="1" lang="en-US" altLang="zh-CN" b="1" dirty="0">
                <a:solidFill>
                  <a:schemeClr val="bg1"/>
                </a:solidFill>
                <a:latin typeface="仿宋_GB2312" pitchFamily="49" charset="-122"/>
                <a:ea typeface="仿宋_GB2312" pitchFamily="49" charset="-122"/>
              </a:rPr>
              <a:t>  </a:t>
            </a:r>
            <a:r>
              <a:rPr kumimoji="1" lang="zh-CN" altLang="en-US" sz="2800" b="1" dirty="0">
                <a:solidFill>
                  <a:srgbClr val="C00000"/>
                </a:solidFill>
                <a:latin typeface="黑体" panose="02010609060101010101" pitchFamily="49" charset="-122"/>
                <a:ea typeface="黑体" panose="02010609060101010101" pitchFamily="49" charset="-122"/>
              </a:rPr>
              <a:t>自动化与信息化的关系</a:t>
            </a:r>
            <a:endParaRPr kumimoji="1" lang="zh-CN" altLang="en-US" sz="2800" b="1" dirty="0">
              <a:solidFill>
                <a:srgbClr val="C00000"/>
              </a:solidFill>
              <a:latin typeface="黑体" panose="02010609060101010101" pitchFamily="49" charset="-122"/>
              <a:ea typeface="黑体" panose="02010609060101010101" pitchFamily="49" charset="-122"/>
            </a:endParaRPr>
          </a:p>
          <a:p>
            <a:pPr algn="just" eaLnBrk="1" hangingPunct="1">
              <a:spcBef>
                <a:spcPct val="0"/>
              </a:spcBef>
              <a:buClr>
                <a:schemeClr val="folHlink"/>
              </a:buClr>
              <a:buSzTx/>
              <a:buFont typeface="Wingdings" panose="05000000000000000000" pitchFamily="2" charset="2"/>
              <a:buNone/>
            </a:pPr>
            <a:r>
              <a:rPr kumimoji="1" lang="zh-CN" altLang="en-US" sz="2800" b="1" dirty="0">
                <a:latin typeface="仿宋_GB2312" pitchFamily="49" charset="-122"/>
                <a:ea typeface="仿宋_GB2312" pitchFamily="49" charset="-122"/>
              </a:rPr>
              <a:t>  </a:t>
            </a:r>
            <a:r>
              <a:rPr kumimoji="1" lang="zh-CN" altLang="en-US" sz="2800" b="1" dirty="0">
                <a:latin typeface="黑体" panose="02010609060101010101" pitchFamily="49" charset="-122"/>
                <a:ea typeface="黑体" panose="02010609060101010101" pitchFamily="49" charset="-122"/>
              </a:rPr>
              <a:t>信息化特点：不单指工业，包含第一、三产业</a:t>
            </a:r>
            <a:endParaRPr kumimoji="1" lang="zh-CN" altLang="en-US" sz="2800" b="1" dirty="0">
              <a:latin typeface="黑体" panose="02010609060101010101" pitchFamily="49" charset="-122"/>
              <a:ea typeface="黑体" panose="02010609060101010101" pitchFamily="49" charset="-122"/>
            </a:endParaRPr>
          </a:p>
          <a:p>
            <a:pPr algn="just" eaLnBrk="1" hangingPunct="1">
              <a:spcBef>
                <a:spcPct val="0"/>
              </a:spcBef>
              <a:buClr>
                <a:schemeClr val="folHlink"/>
              </a:buClr>
              <a:buSzTx/>
              <a:buFont typeface="Wingdings" panose="05000000000000000000" pitchFamily="2" charset="2"/>
              <a:buNone/>
            </a:pPr>
            <a:r>
              <a:rPr kumimoji="1" lang="zh-CN" altLang="en-US" sz="2800" b="1" dirty="0">
                <a:latin typeface="黑体" panose="02010609060101010101" pitchFamily="49" charset="-122"/>
                <a:ea typeface="黑体" panose="02010609060101010101" pitchFamily="49" charset="-122"/>
              </a:rPr>
              <a:t>      仅</a:t>
            </a:r>
            <a:r>
              <a:rPr kumimoji="1" lang="zh-CN" altLang="en-US" sz="2800" b="1" dirty="0">
                <a:solidFill>
                  <a:srgbClr val="C00000"/>
                </a:solidFill>
                <a:latin typeface="黑体" panose="02010609060101010101" pitchFamily="49" charset="-122"/>
                <a:ea typeface="黑体" panose="02010609060101010101" pitchFamily="49" charset="-122"/>
              </a:rPr>
              <a:t>从工业的角度，信息化发展也可分三阶段：</a:t>
            </a:r>
            <a:endParaRPr kumimoji="1" lang="zh-CN" altLang="en-US" sz="2800" b="1" dirty="0">
              <a:solidFill>
                <a:srgbClr val="C00000"/>
              </a:solidFill>
              <a:latin typeface="黑体" panose="02010609060101010101" pitchFamily="49" charset="-122"/>
              <a:ea typeface="黑体" panose="02010609060101010101" pitchFamily="49" charset="-122"/>
            </a:endParaRPr>
          </a:p>
          <a:p>
            <a:pPr algn="just" eaLnBrk="1" hangingPunct="1">
              <a:spcBef>
                <a:spcPct val="0"/>
              </a:spcBef>
              <a:buClr>
                <a:schemeClr val="folHlink"/>
              </a:buClr>
              <a:buSzTx/>
              <a:buFont typeface="Wingdings" panose="05000000000000000000" pitchFamily="2" charset="2"/>
              <a:buNone/>
            </a:pPr>
            <a:r>
              <a:rPr kumimoji="1" lang="zh-CN" altLang="en-US" sz="2800" b="1" dirty="0">
                <a:latin typeface="仿宋_GB2312" pitchFamily="49" charset="-122"/>
                <a:ea typeface="仿宋_GB2312" pitchFamily="49" charset="-122"/>
              </a:rPr>
              <a:t>            </a:t>
            </a:r>
            <a:r>
              <a:rPr kumimoji="1" lang="zh-CN" altLang="en-US" sz="2800" b="1" dirty="0">
                <a:latin typeface="黑体" panose="02010609060101010101" pitchFamily="49" charset="-122"/>
                <a:ea typeface="黑体" panose="02010609060101010101" pitchFamily="49" charset="-122"/>
              </a:rPr>
              <a:t>一定要在工业化的基础上</a:t>
            </a:r>
            <a:endParaRPr kumimoji="1" lang="zh-CN" altLang="en-US" sz="2800" b="1" dirty="0">
              <a:latin typeface="黑体" panose="02010609060101010101" pitchFamily="49" charset="-122"/>
              <a:ea typeface="黑体" panose="02010609060101010101" pitchFamily="49" charset="-122"/>
            </a:endParaRPr>
          </a:p>
        </p:txBody>
      </p:sp>
      <p:sp>
        <p:nvSpPr>
          <p:cNvPr id="21507" name="Text Box 3"/>
          <p:cNvSpPr txBox="1">
            <a:spLocks noChangeArrowheads="1"/>
          </p:cNvSpPr>
          <p:nvPr/>
        </p:nvSpPr>
        <p:spPr bwMode="auto">
          <a:xfrm>
            <a:off x="1307521" y="3032888"/>
            <a:ext cx="89916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l" eaLnBrk="1" hangingPunct="1">
              <a:buClrTx/>
              <a:buSzTx/>
            </a:pPr>
            <a:r>
              <a:rPr kumimoji="1" lang="en-US" altLang="zh-CN" sz="2800" b="1" dirty="0">
                <a:latin typeface="仿宋_GB2312" pitchFamily="49" charset="-122"/>
                <a:ea typeface="仿宋_GB2312" pitchFamily="49" charset="-122"/>
              </a:rPr>
              <a:t>      </a:t>
            </a:r>
            <a:r>
              <a:rPr kumimoji="1" lang="zh-CN" altLang="en-US" sz="2800" b="1" dirty="0">
                <a:latin typeface="黑体" panose="02010609060101010101" pitchFamily="49" charset="-122"/>
                <a:ea typeface="黑体" panose="02010609060101010101" pitchFamily="49" charset="-122"/>
              </a:rPr>
              <a:t>数字化（大规模使用数字计算机）</a:t>
            </a:r>
            <a:endParaRPr kumimoji="1" lang="zh-CN" altLang="en-US" sz="2800" b="1" dirty="0">
              <a:latin typeface="黑体" panose="02010609060101010101" pitchFamily="49" charset="-122"/>
              <a:ea typeface="黑体" panose="02010609060101010101" pitchFamily="49" charset="-122"/>
            </a:endParaRPr>
          </a:p>
          <a:p>
            <a:pPr algn="l" eaLnBrk="1" hangingPunct="1">
              <a:buClrTx/>
              <a:buSzTx/>
            </a:pPr>
            <a:r>
              <a:rPr kumimoji="1" lang="zh-CN" altLang="en-US" sz="2800" b="1" dirty="0">
                <a:latin typeface="黑体" panose="02010609060101010101" pitchFamily="49" charset="-122"/>
                <a:ea typeface="黑体" panose="02010609060101010101" pitchFamily="49" charset="-122"/>
              </a:rPr>
              <a:t>       网络化（实现计算机网络）</a:t>
            </a:r>
            <a:endParaRPr kumimoji="1" lang="zh-CN" altLang="en-US" sz="2800" b="1" dirty="0">
              <a:latin typeface="黑体" panose="02010609060101010101" pitchFamily="49" charset="-122"/>
              <a:ea typeface="黑体" panose="02010609060101010101" pitchFamily="49" charset="-122"/>
            </a:endParaRPr>
          </a:p>
          <a:p>
            <a:pPr algn="l" eaLnBrk="1" hangingPunct="1">
              <a:buClrTx/>
              <a:buSzTx/>
            </a:pPr>
            <a:r>
              <a:rPr kumimoji="1" lang="zh-CN" altLang="en-US" sz="2800" b="1" dirty="0">
                <a:latin typeface="黑体" panose="02010609060101010101" pitchFamily="49" charset="-122"/>
                <a:ea typeface="黑体" panose="02010609060101010101" pitchFamily="49" charset="-122"/>
              </a:rPr>
              <a:t>         先进自动化（综合集成了系统、管理）</a:t>
            </a:r>
            <a:endParaRPr kumimoji="1" lang="zh-CN" altLang="en-US" sz="2800" b="1" dirty="0">
              <a:latin typeface="黑体" panose="02010609060101010101" pitchFamily="49" charset="-122"/>
              <a:ea typeface="黑体" panose="02010609060101010101" pitchFamily="49" charset="-122"/>
            </a:endParaRPr>
          </a:p>
        </p:txBody>
      </p:sp>
      <p:sp>
        <p:nvSpPr>
          <p:cNvPr id="21508" name="Text Box 4"/>
          <p:cNvSpPr txBox="1">
            <a:spLocks noChangeArrowheads="1"/>
          </p:cNvSpPr>
          <p:nvPr/>
        </p:nvSpPr>
        <p:spPr bwMode="auto">
          <a:xfrm>
            <a:off x="1333500" y="3192848"/>
            <a:ext cx="990600"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l" eaLnBrk="1" hangingPunct="1">
              <a:lnSpc>
                <a:spcPct val="90000"/>
              </a:lnSpc>
              <a:spcBef>
                <a:spcPct val="0"/>
              </a:spcBef>
              <a:spcAft>
                <a:spcPct val="20000"/>
              </a:spcAft>
              <a:buClrTx/>
              <a:buSzTx/>
            </a:pPr>
            <a:r>
              <a:rPr kumimoji="1" lang="en-US" altLang="zh-CN" sz="9600" dirty="0">
                <a:solidFill>
                  <a:srgbClr val="FFFF00"/>
                </a:solidFill>
                <a:latin typeface="Times New Roman" panose="02020603050405020304" pitchFamily="18" charset="0"/>
                <a:sym typeface="Symbol" panose="05050102010706020507" pitchFamily="18" charset="2"/>
              </a:rPr>
              <a:t></a:t>
            </a:r>
            <a:endParaRPr kumimoji="1" lang="en-US" altLang="zh-CN" sz="9600" dirty="0">
              <a:solidFill>
                <a:srgbClr val="FFFF00"/>
              </a:solidFill>
              <a:latin typeface="Times New Roman" panose="02020603050405020304" pitchFamily="18" charset="0"/>
              <a:sym typeface="Symbol" panose="05050102010706020507" pitchFamily="18" charset="2"/>
            </a:endParaRPr>
          </a:p>
        </p:txBody>
      </p:sp>
      <p:sp>
        <p:nvSpPr>
          <p:cNvPr id="21510" name="Text Box 8"/>
          <p:cNvSpPr txBox="1">
            <a:spLocks noChangeArrowheads="1"/>
          </p:cNvSpPr>
          <p:nvPr/>
        </p:nvSpPr>
        <p:spPr bwMode="auto">
          <a:xfrm>
            <a:off x="1801814" y="4656524"/>
            <a:ext cx="867568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l" eaLnBrk="1" hangingPunct="1">
              <a:buClrTx/>
              <a:buSzTx/>
            </a:pPr>
            <a:r>
              <a:rPr kumimoji="1" lang="en-US" altLang="zh-CN" sz="2800" b="1" dirty="0">
                <a:solidFill>
                  <a:srgbClr val="C00000"/>
                </a:solidFill>
                <a:latin typeface="黑体" panose="02010609060101010101" pitchFamily="49" charset="-122"/>
                <a:ea typeface="黑体" panose="02010609060101010101" pitchFamily="49" charset="-122"/>
              </a:rPr>
              <a:t> </a:t>
            </a:r>
            <a:r>
              <a:rPr kumimoji="1" lang="zh-CN" altLang="en-US" sz="2800" b="1" dirty="0">
                <a:solidFill>
                  <a:srgbClr val="C00000"/>
                </a:solidFill>
                <a:latin typeface="黑体" panose="02010609060101010101" pitchFamily="49" charset="-122"/>
                <a:ea typeface="黑体" panose="02010609060101010101" pitchFamily="49" charset="-122"/>
              </a:rPr>
              <a:t>实现先进自动化，就完成了（工业）信息化</a:t>
            </a:r>
            <a:endParaRPr kumimoji="1" lang="zh-CN" altLang="en-US" sz="2800" b="1" dirty="0">
              <a:solidFill>
                <a:srgbClr val="C00000"/>
              </a:solidFill>
              <a:latin typeface="黑体" panose="02010609060101010101" pitchFamily="49" charset="-122"/>
              <a:ea typeface="黑体" panose="02010609060101010101" pitchFamily="49" charset="-122"/>
            </a:endParaRPr>
          </a:p>
          <a:p>
            <a:pPr algn="just" eaLnBrk="1" hangingPunct="1">
              <a:spcBef>
                <a:spcPct val="0"/>
              </a:spcBef>
              <a:buClr>
                <a:schemeClr val="folHlink"/>
              </a:buClr>
              <a:buSzTx/>
              <a:buFont typeface="Wingdings" panose="05000000000000000000" pitchFamily="2" charset="2"/>
              <a:buNone/>
            </a:pPr>
            <a:r>
              <a:rPr kumimoji="1" lang="zh-CN" altLang="en-US" sz="2800" b="1" dirty="0">
                <a:latin typeface="仿宋_GB2312" pitchFamily="49" charset="-122"/>
                <a:ea typeface="仿宋_GB2312" pitchFamily="49" charset="-122"/>
              </a:rPr>
              <a:t>      </a:t>
            </a:r>
            <a:r>
              <a:rPr kumimoji="1" lang="zh-CN" altLang="en-US" sz="2800" b="1" dirty="0">
                <a:latin typeface="黑体" panose="02010609060101010101" pitchFamily="49" charset="-122"/>
                <a:ea typeface="黑体" panose="02010609060101010101" pitchFamily="49" charset="-122"/>
              </a:rPr>
              <a:t>先进自动化是信息化的最重要标志</a:t>
            </a:r>
            <a:endParaRPr kumimoji="1" lang="zh-CN" altLang="en-US" sz="2800" b="1" dirty="0">
              <a:latin typeface="黑体" panose="02010609060101010101" pitchFamily="49" charset="-122"/>
              <a:ea typeface="黑体" panose="02010609060101010101" pitchFamily="49" charset="-122"/>
            </a:endParaRPr>
          </a:p>
          <a:p>
            <a:pPr algn="just" eaLnBrk="1" hangingPunct="1">
              <a:spcBef>
                <a:spcPct val="0"/>
              </a:spcBef>
              <a:buClr>
                <a:schemeClr val="folHlink"/>
              </a:buClr>
              <a:buSzTx/>
              <a:buFont typeface="Wingdings" panose="05000000000000000000" pitchFamily="2" charset="2"/>
              <a:buNone/>
            </a:pPr>
            <a:r>
              <a:rPr kumimoji="1" lang="zh-CN" altLang="en-US" sz="2800" b="1" dirty="0">
                <a:latin typeface="黑体" panose="02010609060101010101" pitchFamily="49" charset="-122"/>
                <a:ea typeface="黑体" panose="02010609060101010101" pitchFamily="49" charset="-122"/>
              </a:rPr>
              <a:t>（国内从总体来说，数字化、网络化已有一定规模）</a:t>
            </a:r>
            <a:endParaRPr kumimoji="1" lang="zh-CN" altLang="en-US" sz="2800" b="1" dirty="0">
              <a:latin typeface="黑体" panose="02010609060101010101" pitchFamily="49" charset="-122"/>
              <a:ea typeface="黑体" panose="02010609060101010101" pitchFamily="49" charset="-122"/>
            </a:endParaRPr>
          </a:p>
        </p:txBody>
      </p:sp>
      <p:sp>
        <p:nvSpPr>
          <p:cNvPr id="8" name="文本框 7"/>
          <p:cNvSpPr txBox="1"/>
          <p:nvPr/>
        </p:nvSpPr>
        <p:spPr>
          <a:xfrm>
            <a:off x="0" y="146517"/>
            <a:ext cx="8544272" cy="646331"/>
          </a:xfrm>
          <a:prstGeom prst="rect">
            <a:avLst/>
          </a:prstGeom>
          <a:noFill/>
        </p:spPr>
        <p:txBody>
          <a:bodyPr wrap="square">
            <a:spAutoFit/>
          </a:bodyPr>
          <a:lstStyle/>
          <a:p>
            <a:pPr>
              <a:buClrTx/>
              <a:buSzTx/>
              <a:defRPr/>
            </a:pPr>
            <a:r>
              <a:rPr lang="en-US" altLang="zh-CN" sz="3600" b="1" dirty="0" smtClean="0">
                <a:solidFill>
                  <a:srgbClr val="7030A0"/>
                </a:solidFill>
                <a:effectLst>
                  <a:outerShdw blurRad="38100" dist="38100" dir="2700000" algn="tl">
                    <a:srgbClr val="C0C0C0"/>
                  </a:outerShdw>
                </a:effectLst>
                <a:latin typeface="隶书" panose="02010509060101010101" pitchFamily="49" charset="-122"/>
                <a:ea typeface="隶书" panose="02010509060101010101" pitchFamily="49" charset="-122"/>
              </a:rPr>
              <a:t>2.3 </a:t>
            </a:r>
            <a:r>
              <a:rPr lang="zh-CN" altLang="en-US" sz="3600" b="1" dirty="0">
                <a:solidFill>
                  <a:srgbClr val="7030A0"/>
                </a:solidFill>
                <a:effectLst>
                  <a:outerShdw blurRad="38100" dist="38100" dir="2700000" algn="tl">
                    <a:srgbClr val="C0C0C0"/>
                  </a:outerShdw>
                </a:effectLst>
                <a:latin typeface="隶书" panose="02010509060101010101" pitchFamily="49" charset="-122"/>
                <a:ea typeface="隶书" panose="02010509060101010101" pitchFamily="49" charset="-122"/>
              </a:rPr>
              <a:t>自动化在信息化建设中的作用与地位</a:t>
            </a:r>
            <a:endParaRPr lang="zh-CN" altLang="en-US" sz="3600" b="1" dirty="0">
              <a:solidFill>
                <a:srgbClr val="7030A0"/>
              </a:solidFill>
              <a:effectLst>
                <a:outerShdw blurRad="38100" dist="38100" dir="2700000" algn="tl">
                  <a:srgbClr val="C0C0C0"/>
                </a:outerShdw>
              </a:effectLst>
              <a:latin typeface="隶书" panose="02010509060101010101" pitchFamily="49" charset="-122"/>
              <a:ea typeface="隶书" panose="02010509060101010101" pitchFamily="49" charset="-122"/>
            </a:endParaRPr>
          </a:p>
        </p:txBody>
      </p:sp>
    </p:spTree>
  </p:cSld>
  <p:clrMapOvr>
    <a:masterClrMapping/>
  </p:clrMapOvr>
  <p:transition spd="med">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48000" y="1371601"/>
            <a:ext cx="5568950"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l" eaLnBrk="1" hangingPunct="1">
              <a:buClrTx/>
              <a:buSzTx/>
            </a:pPr>
            <a:r>
              <a:rPr kumimoji="1" lang="zh-CN" altLang="en-US" sz="3200" b="1" dirty="0">
                <a:latin typeface="仿宋_GB2312" pitchFamily="49" charset="-122"/>
                <a:ea typeface="仿宋_GB2312" pitchFamily="49" charset="-122"/>
              </a:rPr>
              <a:t>机械化（应用机器系统）</a:t>
            </a:r>
            <a:endParaRPr kumimoji="1" lang="zh-CN" altLang="en-US" sz="3200" b="1" dirty="0">
              <a:latin typeface="仿宋_GB2312" pitchFamily="49" charset="-122"/>
              <a:ea typeface="仿宋_GB2312" pitchFamily="49" charset="-122"/>
            </a:endParaRPr>
          </a:p>
          <a:p>
            <a:pPr algn="l" eaLnBrk="1" hangingPunct="1">
              <a:buClrTx/>
              <a:buSzTx/>
            </a:pPr>
            <a:r>
              <a:rPr kumimoji="1" lang="zh-CN" altLang="en-US" sz="3200" b="1" dirty="0">
                <a:latin typeface="仿宋_GB2312" pitchFamily="49" charset="-122"/>
                <a:ea typeface="仿宋_GB2312" pitchFamily="49" charset="-122"/>
              </a:rPr>
              <a:t>电气化（加入电机、网络）</a:t>
            </a:r>
            <a:endParaRPr kumimoji="1" lang="zh-CN" altLang="en-US" sz="3200" b="1" dirty="0">
              <a:latin typeface="仿宋_GB2312" pitchFamily="49" charset="-122"/>
              <a:ea typeface="仿宋_GB2312" pitchFamily="49" charset="-122"/>
            </a:endParaRPr>
          </a:p>
          <a:p>
            <a:pPr algn="l" eaLnBrk="1" hangingPunct="1">
              <a:buClrTx/>
              <a:buSzTx/>
            </a:pPr>
            <a:r>
              <a:rPr kumimoji="1" lang="zh-CN" altLang="en-US" sz="3200" b="1" dirty="0">
                <a:solidFill>
                  <a:srgbClr val="C00000"/>
                </a:solidFill>
                <a:latin typeface="仿宋_GB2312" pitchFamily="49" charset="-122"/>
                <a:ea typeface="仿宋_GB2312" pitchFamily="49" charset="-122"/>
              </a:rPr>
              <a:t>自动化</a:t>
            </a:r>
            <a:r>
              <a:rPr kumimoji="1" lang="zh-CN" altLang="en-US" sz="3200" b="1" dirty="0">
                <a:latin typeface="仿宋_GB2312" pitchFamily="49" charset="-122"/>
                <a:ea typeface="仿宋_GB2312" pitchFamily="49" charset="-122"/>
              </a:rPr>
              <a:t>（加入自动控制器）</a:t>
            </a:r>
            <a:endParaRPr kumimoji="1" lang="zh-CN" altLang="en-US" sz="3200" b="1" dirty="0">
              <a:latin typeface="仿宋_GB2312" pitchFamily="49" charset="-122"/>
              <a:ea typeface="仿宋_GB2312" pitchFamily="49" charset="-122"/>
            </a:endParaRPr>
          </a:p>
          <a:p>
            <a:pPr algn="l" eaLnBrk="1" hangingPunct="1">
              <a:buClrTx/>
              <a:buSzTx/>
            </a:pPr>
            <a:r>
              <a:rPr kumimoji="1" lang="zh-CN" altLang="en-US" sz="3200" b="1" dirty="0">
                <a:latin typeface="仿宋_GB2312" pitchFamily="49" charset="-122"/>
                <a:ea typeface="仿宋_GB2312" pitchFamily="49" charset="-122"/>
              </a:rPr>
              <a:t>数字化（应用数字计算机）</a:t>
            </a:r>
            <a:endParaRPr kumimoji="1" lang="zh-CN" altLang="en-US" sz="3200" b="1" dirty="0">
              <a:latin typeface="仿宋_GB2312" pitchFamily="49" charset="-122"/>
              <a:ea typeface="仿宋_GB2312" pitchFamily="49" charset="-122"/>
            </a:endParaRPr>
          </a:p>
          <a:p>
            <a:pPr algn="l" eaLnBrk="1" hangingPunct="1">
              <a:buClrTx/>
              <a:buSzTx/>
            </a:pPr>
            <a:r>
              <a:rPr kumimoji="1" lang="zh-CN" altLang="en-US" sz="3200" b="1" dirty="0">
                <a:latin typeface="仿宋_GB2312" pitchFamily="49" charset="-122"/>
                <a:ea typeface="仿宋_GB2312" pitchFamily="49" charset="-122"/>
              </a:rPr>
              <a:t>网络化（实现计算机网络）</a:t>
            </a:r>
            <a:endParaRPr kumimoji="1" lang="zh-CN" altLang="en-US" sz="3200" b="1" dirty="0">
              <a:latin typeface="仿宋_GB2312" pitchFamily="49" charset="-122"/>
              <a:ea typeface="仿宋_GB2312" pitchFamily="49" charset="-122"/>
            </a:endParaRPr>
          </a:p>
          <a:p>
            <a:pPr algn="l" eaLnBrk="1" hangingPunct="1">
              <a:buClrTx/>
              <a:buSzTx/>
            </a:pPr>
            <a:r>
              <a:rPr kumimoji="1" lang="zh-CN" altLang="en-US" sz="3200" b="1" dirty="0">
                <a:solidFill>
                  <a:srgbClr val="C00000"/>
                </a:solidFill>
                <a:latin typeface="仿宋_GB2312" pitchFamily="49" charset="-122"/>
                <a:ea typeface="仿宋_GB2312" pitchFamily="49" charset="-122"/>
              </a:rPr>
              <a:t>先进自动化</a:t>
            </a:r>
            <a:r>
              <a:rPr kumimoji="1" lang="zh-CN" altLang="en-US" sz="3200" b="1" dirty="0">
                <a:latin typeface="仿宋_GB2312" pitchFamily="49" charset="-122"/>
                <a:ea typeface="仿宋_GB2312" pitchFamily="49" charset="-122"/>
              </a:rPr>
              <a:t>（系统、管理）</a:t>
            </a:r>
            <a:endParaRPr kumimoji="1" lang="zh-CN" altLang="en-US" sz="3200" b="1" dirty="0">
              <a:latin typeface="仿宋_GB2312" pitchFamily="49" charset="-122"/>
              <a:ea typeface="仿宋_GB2312" pitchFamily="49" charset="-122"/>
            </a:endParaRPr>
          </a:p>
          <a:p>
            <a:pPr algn="l" eaLnBrk="1" hangingPunct="1">
              <a:buClrTx/>
              <a:buSzTx/>
            </a:pPr>
            <a:r>
              <a:rPr kumimoji="1" lang="zh-CN" altLang="en-US" sz="3200" b="1" dirty="0">
                <a:latin typeface="仿宋_GB2312" pitchFamily="49" charset="-122"/>
                <a:ea typeface="仿宋_GB2312" pitchFamily="49" charset="-122"/>
              </a:rPr>
              <a:t>智能化（引入智能）</a:t>
            </a:r>
            <a:endParaRPr kumimoji="1" lang="zh-CN" altLang="en-US" sz="3200" b="1" dirty="0">
              <a:latin typeface="仿宋_GB2312" pitchFamily="49" charset="-122"/>
              <a:ea typeface="仿宋_GB2312" pitchFamily="49" charset="-122"/>
            </a:endParaRPr>
          </a:p>
          <a:p>
            <a:pPr algn="l" eaLnBrk="1" hangingPunct="1">
              <a:buClrTx/>
              <a:buSzTx/>
            </a:pPr>
            <a:r>
              <a:rPr kumimoji="1" lang="zh-CN" altLang="en-US" sz="3200" b="1" dirty="0">
                <a:latin typeface="仿宋_GB2312" pitchFamily="49" charset="-122"/>
                <a:ea typeface="仿宋_GB2312" pitchFamily="49" charset="-122"/>
              </a:rPr>
              <a:t>知识化（处理知识）</a:t>
            </a:r>
            <a:endParaRPr kumimoji="1" lang="zh-CN" altLang="en-US" sz="3200" b="1" dirty="0">
              <a:latin typeface="仿宋_GB2312" pitchFamily="49" charset="-122"/>
              <a:ea typeface="仿宋_GB2312" pitchFamily="49" charset="-122"/>
            </a:endParaRPr>
          </a:p>
        </p:txBody>
      </p:sp>
      <p:sp>
        <p:nvSpPr>
          <p:cNvPr id="22531" name="Text Box 3"/>
          <p:cNvSpPr txBox="1">
            <a:spLocks noChangeArrowheads="1"/>
          </p:cNvSpPr>
          <p:nvPr/>
        </p:nvSpPr>
        <p:spPr bwMode="auto">
          <a:xfrm>
            <a:off x="8077200" y="1219200"/>
            <a:ext cx="990600" cy="170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buClrTx/>
              <a:buSzTx/>
            </a:pPr>
            <a:r>
              <a:rPr kumimoji="1" lang="en-US" altLang="zh-CN" sz="10600">
                <a:solidFill>
                  <a:srgbClr val="FF0066"/>
                </a:solidFill>
                <a:latin typeface="仿宋_GB2312" pitchFamily="49" charset="-122"/>
                <a:ea typeface="仿宋_GB2312" pitchFamily="49" charset="-122"/>
                <a:sym typeface="Symbol" panose="05050102010706020507" pitchFamily="18" charset="2"/>
              </a:rPr>
              <a:t></a:t>
            </a:r>
            <a:endParaRPr kumimoji="1" lang="en-US" altLang="zh-CN" sz="10600">
              <a:solidFill>
                <a:srgbClr val="FF0066"/>
              </a:solidFill>
              <a:latin typeface="仿宋_GB2312" pitchFamily="49" charset="-122"/>
              <a:ea typeface="仿宋_GB2312" pitchFamily="49" charset="-122"/>
              <a:sym typeface="Symbol" panose="05050102010706020507" pitchFamily="18" charset="2"/>
            </a:endParaRPr>
          </a:p>
        </p:txBody>
      </p:sp>
      <p:sp>
        <p:nvSpPr>
          <p:cNvPr id="22532" name="Text Box 4"/>
          <p:cNvSpPr txBox="1">
            <a:spLocks noChangeArrowheads="1"/>
          </p:cNvSpPr>
          <p:nvPr/>
        </p:nvSpPr>
        <p:spPr bwMode="auto">
          <a:xfrm>
            <a:off x="8839200" y="1828800"/>
            <a:ext cx="1828800"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buClrTx/>
              <a:buSzTx/>
            </a:pPr>
            <a:r>
              <a:rPr kumimoji="1" lang="zh-CN" altLang="en-US" sz="3600" b="1" dirty="0">
                <a:solidFill>
                  <a:srgbClr val="C00000"/>
                </a:solidFill>
                <a:latin typeface="Times New Roman" panose="02020603050405020304" pitchFamily="18" charset="0"/>
                <a:ea typeface="黑体" panose="02010609060101010101" pitchFamily="49" charset="-122"/>
              </a:rPr>
              <a:t>工业化</a:t>
            </a:r>
            <a:endParaRPr kumimoji="1" lang="zh-CN" altLang="en-US" sz="3600" b="1" dirty="0">
              <a:solidFill>
                <a:srgbClr val="C00000"/>
              </a:solidFill>
              <a:latin typeface="Times New Roman" panose="02020603050405020304" pitchFamily="18" charset="0"/>
              <a:ea typeface="黑体" panose="02010609060101010101" pitchFamily="49" charset="-122"/>
            </a:endParaRPr>
          </a:p>
          <a:p>
            <a:pPr algn="l" eaLnBrk="1" hangingPunct="1">
              <a:spcBef>
                <a:spcPct val="0"/>
              </a:spcBef>
              <a:buClrTx/>
              <a:buSzTx/>
            </a:pPr>
            <a:endParaRPr kumimoji="1" lang="zh-CN" altLang="en-US" sz="3600" b="1" dirty="0">
              <a:solidFill>
                <a:srgbClr val="C00000"/>
              </a:solidFill>
              <a:latin typeface="Times New Roman" panose="02020603050405020304" pitchFamily="18" charset="0"/>
              <a:ea typeface="黑体" panose="02010609060101010101" pitchFamily="49" charset="-122"/>
            </a:endParaRPr>
          </a:p>
          <a:p>
            <a:pPr algn="l" eaLnBrk="1" hangingPunct="1">
              <a:spcBef>
                <a:spcPct val="90000"/>
              </a:spcBef>
              <a:buClrTx/>
              <a:buSzTx/>
            </a:pPr>
            <a:r>
              <a:rPr kumimoji="1" lang="zh-CN" altLang="en-US" sz="3600" b="1" dirty="0">
                <a:solidFill>
                  <a:srgbClr val="C00000"/>
                </a:solidFill>
                <a:latin typeface="Times New Roman" panose="02020603050405020304" pitchFamily="18" charset="0"/>
                <a:ea typeface="黑体" panose="02010609060101010101" pitchFamily="49" charset="-122"/>
              </a:rPr>
              <a:t>信息化</a:t>
            </a:r>
            <a:endParaRPr kumimoji="1" lang="zh-CN" altLang="en-US" sz="3600" b="1" dirty="0">
              <a:solidFill>
                <a:srgbClr val="C00000"/>
              </a:solidFill>
              <a:latin typeface="Times New Roman" panose="02020603050405020304" pitchFamily="18" charset="0"/>
              <a:ea typeface="黑体" panose="02010609060101010101" pitchFamily="49" charset="-122"/>
            </a:endParaRPr>
          </a:p>
          <a:p>
            <a:pPr algn="l" eaLnBrk="1" hangingPunct="1">
              <a:spcBef>
                <a:spcPct val="50000"/>
              </a:spcBef>
              <a:buClrTx/>
              <a:buSzTx/>
            </a:pPr>
            <a:endParaRPr kumimoji="1" lang="zh-CN" altLang="en-US" sz="3600" b="1" dirty="0">
              <a:solidFill>
                <a:srgbClr val="C00000"/>
              </a:solidFill>
              <a:latin typeface="Times New Roman" panose="02020603050405020304" pitchFamily="18" charset="0"/>
              <a:ea typeface="黑体" panose="02010609060101010101" pitchFamily="49" charset="-122"/>
            </a:endParaRPr>
          </a:p>
          <a:p>
            <a:pPr algn="l" eaLnBrk="1" hangingPunct="1">
              <a:spcBef>
                <a:spcPct val="30000"/>
              </a:spcBef>
              <a:buClrTx/>
              <a:buSzTx/>
            </a:pPr>
            <a:r>
              <a:rPr kumimoji="1" lang="zh-CN" altLang="en-US" sz="3600" b="1" dirty="0">
                <a:solidFill>
                  <a:srgbClr val="C00000"/>
                </a:solidFill>
                <a:latin typeface="Times New Roman" panose="02020603050405020304" pitchFamily="18" charset="0"/>
                <a:ea typeface="黑体" panose="02010609060101010101" pitchFamily="49" charset="-122"/>
              </a:rPr>
              <a:t>知识化</a:t>
            </a:r>
            <a:endParaRPr kumimoji="1" lang="zh-CN" altLang="en-US" sz="3600" b="1" dirty="0">
              <a:solidFill>
                <a:srgbClr val="C00000"/>
              </a:solidFill>
              <a:latin typeface="Times New Roman" panose="02020603050405020304" pitchFamily="18" charset="0"/>
              <a:ea typeface="黑体" panose="02010609060101010101" pitchFamily="49" charset="-122"/>
            </a:endParaRPr>
          </a:p>
        </p:txBody>
      </p:sp>
      <p:sp>
        <p:nvSpPr>
          <p:cNvPr id="22533" name="Text Box 5"/>
          <p:cNvSpPr txBox="1">
            <a:spLocks noChangeArrowheads="1"/>
          </p:cNvSpPr>
          <p:nvPr/>
        </p:nvSpPr>
        <p:spPr bwMode="auto">
          <a:xfrm>
            <a:off x="2286000" y="2590801"/>
            <a:ext cx="990600" cy="272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l" eaLnBrk="1" hangingPunct="1">
              <a:lnSpc>
                <a:spcPct val="90000"/>
              </a:lnSpc>
              <a:spcBef>
                <a:spcPct val="0"/>
              </a:spcBef>
              <a:spcAft>
                <a:spcPct val="20000"/>
              </a:spcAft>
              <a:buClrTx/>
              <a:buSzTx/>
            </a:pPr>
            <a:r>
              <a:rPr kumimoji="1" lang="en-US" altLang="zh-CN" sz="9600" dirty="0">
                <a:solidFill>
                  <a:srgbClr val="C00000"/>
                </a:solidFill>
                <a:latin typeface="Times New Roman" panose="02020603050405020304" pitchFamily="18" charset="0"/>
                <a:sym typeface="SymbolPS" pitchFamily="18" charset="2"/>
              </a:rPr>
              <a:t></a:t>
            </a:r>
            <a:r>
              <a:rPr kumimoji="1" lang="en-US" altLang="zh-CN" sz="9600" dirty="0">
                <a:solidFill>
                  <a:srgbClr val="C00000"/>
                </a:solidFill>
                <a:latin typeface="Times New Roman" panose="02020603050405020304" pitchFamily="18" charset="0"/>
                <a:sym typeface="Symbol" panose="05050102010706020507" pitchFamily="18" charset="2"/>
              </a:rPr>
              <a:t></a:t>
            </a:r>
            <a:endParaRPr kumimoji="1" lang="en-US" altLang="zh-CN" sz="9600" dirty="0">
              <a:solidFill>
                <a:srgbClr val="C00000"/>
              </a:solidFill>
              <a:latin typeface="Times New Roman" panose="02020603050405020304" pitchFamily="18" charset="0"/>
              <a:sym typeface="Symbol" panose="05050102010706020507" pitchFamily="18" charset="2"/>
            </a:endParaRPr>
          </a:p>
        </p:txBody>
      </p:sp>
      <p:sp>
        <p:nvSpPr>
          <p:cNvPr id="22534" name="Text Box 6"/>
          <p:cNvSpPr txBox="1">
            <a:spLocks noChangeArrowheads="1"/>
          </p:cNvSpPr>
          <p:nvPr/>
        </p:nvSpPr>
        <p:spPr bwMode="auto">
          <a:xfrm>
            <a:off x="8153400" y="4648201"/>
            <a:ext cx="9144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buClrTx/>
              <a:buSzTx/>
            </a:pPr>
            <a:r>
              <a:rPr kumimoji="1" lang="en-US" altLang="zh-CN" sz="8000">
                <a:solidFill>
                  <a:srgbClr val="FF0066"/>
                </a:solidFill>
                <a:latin typeface="仿宋_GB2312" pitchFamily="49" charset="-122"/>
                <a:ea typeface="仿宋_GB2312" pitchFamily="49" charset="-122"/>
                <a:sym typeface="Symbol" panose="05050102010706020507" pitchFamily="18" charset="2"/>
              </a:rPr>
              <a:t></a:t>
            </a:r>
            <a:endParaRPr kumimoji="1" lang="en-US" altLang="zh-CN" sz="8000">
              <a:solidFill>
                <a:srgbClr val="FF0066"/>
              </a:solidFill>
              <a:latin typeface="仿宋_GB2312" pitchFamily="49" charset="-122"/>
              <a:ea typeface="仿宋_GB2312" pitchFamily="49" charset="-122"/>
              <a:sym typeface="Symbol" panose="05050102010706020507" pitchFamily="18" charset="2"/>
            </a:endParaRPr>
          </a:p>
        </p:txBody>
      </p:sp>
      <p:sp>
        <p:nvSpPr>
          <p:cNvPr id="22535" name="Text Box 7"/>
          <p:cNvSpPr txBox="1">
            <a:spLocks noChangeArrowheads="1"/>
          </p:cNvSpPr>
          <p:nvPr/>
        </p:nvSpPr>
        <p:spPr bwMode="auto">
          <a:xfrm>
            <a:off x="8077200" y="2971800"/>
            <a:ext cx="990600" cy="170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buClrTx/>
              <a:buSzTx/>
            </a:pPr>
            <a:r>
              <a:rPr kumimoji="1" lang="en-US" altLang="zh-CN" sz="10600">
                <a:solidFill>
                  <a:srgbClr val="FF0066"/>
                </a:solidFill>
                <a:latin typeface="仿宋_GB2312" pitchFamily="49" charset="-122"/>
                <a:ea typeface="仿宋_GB2312" pitchFamily="49" charset="-122"/>
                <a:sym typeface="Symbol" panose="05050102010706020507" pitchFamily="18" charset="2"/>
              </a:rPr>
              <a:t></a:t>
            </a:r>
            <a:endParaRPr kumimoji="1" lang="en-US" altLang="zh-CN" sz="10600">
              <a:solidFill>
                <a:srgbClr val="FF0066"/>
              </a:solidFill>
              <a:latin typeface="仿宋_GB2312" pitchFamily="49" charset="-122"/>
              <a:ea typeface="仿宋_GB2312" pitchFamily="49" charset="-122"/>
              <a:sym typeface="Symbol" panose="05050102010706020507" pitchFamily="18" charset="2"/>
            </a:endParaRPr>
          </a:p>
        </p:txBody>
      </p:sp>
      <p:sp>
        <p:nvSpPr>
          <p:cNvPr id="22536" name="Text Box 8"/>
          <p:cNvSpPr txBox="1">
            <a:spLocks noChangeArrowheads="1"/>
          </p:cNvSpPr>
          <p:nvPr/>
        </p:nvSpPr>
        <p:spPr bwMode="auto">
          <a:xfrm>
            <a:off x="1747005" y="1557338"/>
            <a:ext cx="677108" cy="431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buClrTx/>
              <a:buSzTx/>
            </a:pPr>
            <a:r>
              <a:rPr kumimoji="1" lang="zh-CN" altLang="en-US" sz="3200" b="1">
                <a:latin typeface="黑体" panose="02010609060101010101" pitchFamily="49" charset="-122"/>
                <a:ea typeface="黑体" panose="02010609060101010101" pitchFamily="49" charset="-122"/>
              </a:rPr>
              <a:t>社  会  总   发   展</a:t>
            </a:r>
            <a:endParaRPr kumimoji="1" lang="zh-CN" altLang="en-US" sz="3200" b="1">
              <a:latin typeface="黑体" panose="02010609060101010101" pitchFamily="49" charset="-122"/>
              <a:ea typeface="黑体" panose="02010609060101010101" pitchFamily="49" charset="-122"/>
            </a:endParaRPr>
          </a:p>
        </p:txBody>
      </p:sp>
      <p:sp>
        <p:nvSpPr>
          <p:cNvPr id="11" name="文本框 10"/>
          <p:cNvSpPr txBox="1"/>
          <p:nvPr/>
        </p:nvSpPr>
        <p:spPr>
          <a:xfrm>
            <a:off x="-9708" y="141982"/>
            <a:ext cx="8626658" cy="646331"/>
          </a:xfrm>
          <a:prstGeom prst="rect">
            <a:avLst/>
          </a:prstGeom>
          <a:noFill/>
        </p:spPr>
        <p:txBody>
          <a:bodyPr wrap="square">
            <a:spAutoFit/>
          </a:bodyPr>
          <a:lstStyle/>
          <a:p>
            <a:pPr>
              <a:buClrTx/>
              <a:buSzTx/>
              <a:defRPr/>
            </a:pPr>
            <a:r>
              <a:rPr lang="zh-CN" altLang="en-US" sz="3600" b="1" dirty="0">
                <a:solidFill>
                  <a:srgbClr val="7030A0"/>
                </a:solidFill>
                <a:latin typeface="隶书" panose="02010509060101010101" pitchFamily="49" charset="-122"/>
                <a:ea typeface="隶书" panose="02010509060101010101" pitchFamily="49" charset="-122"/>
              </a:rPr>
              <a:t>自动化与工业化、信息化、知识化的关系</a:t>
            </a:r>
            <a:endParaRPr lang="zh-CN" altLang="en-US" sz="3600" b="1" dirty="0">
              <a:solidFill>
                <a:srgbClr val="7030A0"/>
              </a:solidFill>
              <a:latin typeface="隶书" panose="02010509060101010101" pitchFamily="49" charset="-122"/>
              <a:ea typeface="隶书" panose="02010509060101010101" pitchFamily="49" charset="-122"/>
            </a:endParaRPr>
          </a:p>
        </p:txBody>
      </p:sp>
    </p:spTree>
  </p:cSld>
  <p:clrMapOvr>
    <a:masterClrMapping/>
  </p:clrMapOvr>
  <p:transition spd="med">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4219575" y="230028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23555" name="Object 3"/>
          <p:cNvGraphicFramePr>
            <a:graphicFrameLocks noChangeAspect="1"/>
          </p:cNvGraphicFramePr>
          <p:nvPr/>
        </p:nvGraphicFramePr>
        <p:xfrm>
          <a:off x="1343472" y="1196752"/>
          <a:ext cx="9144000" cy="5499100"/>
        </p:xfrm>
        <a:graphic>
          <a:graphicData uri="http://schemas.openxmlformats.org/presentationml/2006/ole">
            <mc:AlternateContent xmlns:mc="http://schemas.openxmlformats.org/markup-compatibility/2006">
              <mc:Choice xmlns:v="urn:schemas-microsoft-com:vml" Requires="v">
                <p:oleObj spid="_x0000_s1181" name="Visio" r:id="rId1" imgW="3996055" imgH="2404745" progId="Visio.Drawing.6">
                  <p:embed/>
                </p:oleObj>
              </mc:Choice>
              <mc:Fallback>
                <p:oleObj name="Visio" r:id="rId1" imgW="3996055" imgH="2404745" progId="Visio.Drawing.6">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472" y="1196752"/>
                        <a:ext cx="9144000" cy="549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文本框 5"/>
          <p:cNvSpPr txBox="1"/>
          <p:nvPr/>
        </p:nvSpPr>
        <p:spPr>
          <a:xfrm>
            <a:off x="407368" y="148575"/>
            <a:ext cx="6680200" cy="707886"/>
          </a:xfrm>
          <a:prstGeom prst="rect">
            <a:avLst/>
          </a:prstGeom>
          <a:noFill/>
        </p:spPr>
        <p:txBody>
          <a:bodyPr wrap="square">
            <a:spAutoFit/>
          </a:bodyPr>
          <a:lstStyle/>
          <a:p>
            <a:pPr>
              <a:buClrTx/>
              <a:buSzTx/>
              <a:defRPr/>
            </a:pPr>
            <a:r>
              <a:rPr lang="zh-CN" altLang="en-US" sz="4000" b="1" dirty="0">
                <a:solidFill>
                  <a:srgbClr val="7030A0"/>
                </a:solidFill>
                <a:latin typeface="隶书" panose="02010509060101010101" pitchFamily="49" charset="-122"/>
                <a:ea typeface="隶书" panose="02010509060101010101" pitchFamily="49" charset="-122"/>
              </a:rPr>
              <a:t>工业化与信息化的关系图</a:t>
            </a:r>
            <a:endParaRPr lang="zh-CN" altLang="en-US" sz="4000" b="1" dirty="0">
              <a:solidFill>
                <a:srgbClr val="7030A0"/>
              </a:solidFill>
              <a:latin typeface="隶书" panose="02010509060101010101" pitchFamily="49" charset="-122"/>
              <a:ea typeface="隶书" panose="02010509060101010101" pitchFamily="49" charset="-122"/>
            </a:endParaRPr>
          </a:p>
        </p:txBody>
      </p:sp>
    </p:spTree>
  </p:cSld>
  <p:clrMapOvr>
    <a:masterClrMapping/>
  </p:clrMapOvr>
  <p:transition spd="med">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1981200" y="1143000"/>
            <a:ext cx="9515400"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just" eaLnBrk="1" hangingPunct="1">
              <a:buClr>
                <a:schemeClr val="folHlink"/>
              </a:buClr>
              <a:buSzTx/>
              <a:buFont typeface="Wingdings" panose="05000000000000000000" pitchFamily="2" charset="2"/>
              <a:buNone/>
            </a:pPr>
            <a:endParaRPr kumimoji="1" lang="en-US" altLang="zh-CN" sz="3200" dirty="0">
              <a:latin typeface="仿宋_GB2312" pitchFamily="49" charset="-122"/>
              <a:ea typeface="仿宋_GB2312" pitchFamily="49" charset="-122"/>
            </a:endParaRPr>
          </a:p>
          <a:p>
            <a:pPr algn="just" eaLnBrk="1" hangingPunct="1">
              <a:buClr>
                <a:schemeClr val="folHlink"/>
              </a:buClr>
              <a:buSzTx/>
              <a:buFont typeface="Wingdings" panose="05000000000000000000" pitchFamily="2" charset="2"/>
              <a:buNone/>
            </a:pPr>
            <a:r>
              <a:rPr kumimoji="1" lang="zh-CN" altLang="en-US" sz="3600" b="1" dirty="0">
                <a:latin typeface="黑体" panose="02010609060101010101" pitchFamily="49" charset="-122"/>
                <a:ea typeface="黑体" panose="02010609060101010101" pitchFamily="49" charset="-122"/>
              </a:rPr>
              <a:t>（基础）自动化（核心是</a:t>
            </a:r>
            <a:r>
              <a:rPr kumimoji="1" lang="zh-CN" altLang="en-US" sz="3600" b="1" u="sng"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控制</a:t>
            </a:r>
            <a:r>
              <a:rPr kumimoji="1" lang="zh-CN" altLang="en-US" sz="3600" b="1" dirty="0">
                <a:latin typeface="仿宋_GB2312" pitchFamily="49" charset="-122"/>
                <a:ea typeface="仿宋_GB2312" pitchFamily="49" charset="-122"/>
              </a:rPr>
              <a:t>）</a:t>
            </a:r>
            <a:endParaRPr kumimoji="1" lang="zh-CN" altLang="en-US" sz="3600" b="1" dirty="0">
              <a:latin typeface="仿宋_GB2312" pitchFamily="49" charset="-122"/>
              <a:ea typeface="仿宋_GB2312" pitchFamily="49" charset="-122"/>
            </a:endParaRPr>
          </a:p>
          <a:p>
            <a:pPr algn="just" eaLnBrk="1" hangingPunct="1">
              <a:buClr>
                <a:schemeClr val="folHlink"/>
              </a:buClr>
              <a:buSzTx/>
              <a:buFont typeface="Wingdings" panose="05000000000000000000" pitchFamily="2" charset="2"/>
              <a:buNone/>
            </a:pPr>
            <a:r>
              <a:rPr kumimoji="1" lang="zh-CN" altLang="en-US" sz="3600" b="1" dirty="0">
                <a:latin typeface="仿宋_GB2312" pitchFamily="49" charset="-122"/>
                <a:ea typeface="仿宋_GB2312" pitchFamily="49" charset="-122"/>
              </a:rPr>
              <a:t>      </a:t>
            </a:r>
            <a:r>
              <a:rPr kumimoji="1" lang="zh-CN" altLang="en-US" sz="3600" b="1" dirty="0">
                <a:latin typeface="黑体" panose="02010609060101010101" pitchFamily="49" charset="-122"/>
                <a:ea typeface="黑体" panose="02010609060101010101" pitchFamily="49" charset="-122"/>
              </a:rPr>
              <a:t> 是工业化完成与否的标志</a:t>
            </a:r>
            <a:endParaRPr kumimoji="1" lang="zh-CN" altLang="en-US" sz="3600" b="1" dirty="0">
              <a:latin typeface="黑体" panose="02010609060101010101" pitchFamily="49" charset="-122"/>
              <a:ea typeface="黑体" panose="02010609060101010101" pitchFamily="49" charset="-122"/>
            </a:endParaRPr>
          </a:p>
          <a:p>
            <a:pPr algn="just" eaLnBrk="1" hangingPunct="1">
              <a:buClr>
                <a:schemeClr val="folHlink"/>
              </a:buClr>
              <a:buSzTx/>
              <a:buFont typeface="Wingdings" panose="05000000000000000000" pitchFamily="2" charset="2"/>
              <a:buNone/>
            </a:pPr>
            <a:r>
              <a:rPr kumimoji="1" lang="zh-CN" altLang="en-US" sz="3600" b="1" dirty="0">
                <a:latin typeface="黑体" panose="02010609060101010101" pitchFamily="49" charset="-122"/>
                <a:ea typeface="黑体" panose="02010609060101010101" pitchFamily="49" charset="-122"/>
              </a:rPr>
              <a:t>   </a:t>
            </a:r>
            <a:r>
              <a:rPr kumimoji="1" lang="zh-CN" altLang="en-US" sz="3600" b="1" dirty="0">
                <a:solidFill>
                  <a:srgbClr val="C00000"/>
                </a:solidFill>
                <a:latin typeface="黑体" panose="02010609060101010101" pitchFamily="49" charset="-122"/>
                <a:ea typeface="黑体" panose="02010609060101010101" pitchFamily="49" charset="-122"/>
              </a:rPr>
              <a:t>自动化技术是工业化的核心技术</a:t>
            </a:r>
            <a:endParaRPr kumimoji="1" lang="zh-CN" altLang="en-US" sz="3600" b="1" dirty="0">
              <a:solidFill>
                <a:srgbClr val="C00000"/>
              </a:solidFill>
              <a:latin typeface="黑体" panose="02010609060101010101" pitchFamily="49" charset="-122"/>
              <a:ea typeface="黑体" panose="02010609060101010101" pitchFamily="49" charset="-122"/>
            </a:endParaRPr>
          </a:p>
          <a:p>
            <a:pPr algn="just" eaLnBrk="1" hangingPunct="1">
              <a:buClr>
                <a:schemeClr val="folHlink"/>
              </a:buClr>
              <a:buSzTx/>
              <a:buFont typeface="Wingdings" panose="05000000000000000000" pitchFamily="2" charset="2"/>
              <a:buNone/>
            </a:pPr>
            <a:endParaRPr kumimoji="1" lang="zh-CN" altLang="en-US" sz="3600" b="1" dirty="0">
              <a:latin typeface="黑体" panose="02010609060101010101" pitchFamily="49" charset="-122"/>
              <a:ea typeface="黑体" panose="02010609060101010101" pitchFamily="49" charset="-122"/>
            </a:endParaRPr>
          </a:p>
          <a:p>
            <a:pPr algn="just" eaLnBrk="1" hangingPunct="1">
              <a:buClr>
                <a:schemeClr val="folHlink"/>
              </a:buClr>
              <a:buSzTx/>
              <a:buFont typeface="Wingdings" panose="05000000000000000000" pitchFamily="2" charset="2"/>
              <a:buNone/>
            </a:pPr>
            <a:r>
              <a:rPr kumimoji="1" lang="zh-CN" altLang="en-US" sz="3600" b="1" dirty="0">
                <a:latin typeface="黑体" panose="02010609060101010101" pitchFamily="49" charset="-122"/>
                <a:ea typeface="黑体" panose="02010609060101010101" pitchFamily="49" charset="-122"/>
              </a:rPr>
              <a:t>先进自动化</a:t>
            </a:r>
            <a:r>
              <a:rPr kumimoji="1" lang="zh-CN" altLang="en-US" sz="3600" b="1" dirty="0">
                <a:latin typeface="仿宋_GB2312" pitchFamily="49" charset="-122"/>
                <a:ea typeface="仿宋_GB2312" pitchFamily="49" charset="-122"/>
              </a:rPr>
              <a:t>（</a:t>
            </a:r>
            <a:r>
              <a:rPr kumimoji="1" lang="zh-CN" altLang="en-US" sz="3600" b="1" dirty="0">
                <a:latin typeface="黑体" panose="02010609060101010101" pitchFamily="49" charset="-122"/>
                <a:ea typeface="黑体" panose="02010609060101010101" pitchFamily="49" charset="-122"/>
              </a:rPr>
              <a:t>核心是</a:t>
            </a:r>
            <a:r>
              <a:rPr kumimoji="1" lang="zh-CN" altLang="en-US" sz="3600" b="1" u="sng"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信息、控制、系统</a:t>
            </a:r>
            <a:r>
              <a:rPr kumimoji="1" lang="zh-CN" altLang="en-US" sz="3600" b="1" dirty="0">
                <a:latin typeface="仿宋_GB2312" pitchFamily="49" charset="-122"/>
                <a:ea typeface="仿宋_GB2312" pitchFamily="49" charset="-122"/>
              </a:rPr>
              <a:t>）</a:t>
            </a:r>
            <a:endParaRPr kumimoji="1" lang="zh-CN" altLang="en-US" sz="3600" b="1" dirty="0">
              <a:latin typeface="仿宋_GB2312" pitchFamily="49" charset="-122"/>
              <a:ea typeface="仿宋_GB2312" pitchFamily="49" charset="-122"/>
            </a:endParaRPr>
          </a:p>
          <a:p>
            <a:pPr algn="just" eaLnBrk="1" hangingPunct="1">
              <a:buClr>
                <a:schemeClr val="folHlink"/>
              </a:buClr>
              <a:buSzTx/>
              <a:buFont typeface="Wingdings" panose="05000000000000000000" pitchFamily="2" charset="2"/>
              <a:buNone/>
            </a:pPr>
            <a:r>
              <a:rPr kumimoji="1" lang="zh-CN" altLang="en-US" sz="3600" b="1" dirty="0">
                <a:latin typeface="黑体" panose="02010609060101010101" pitchFamily="49" charset="-122"/>
                <a:ea typeface="黑体" panose="02010609060101010101" pitchFamily="49" charset="-122"/>
              </a:rPr>
              <a:t>       是信息化完成与否的标志</a:t>
            </a:r>
            <a:endParaRPr kumimoji="1" lang="zh-CN" altLang="en-US" sz="3600" b="1" dirty="0">
              <a:latin typeface="黑体" panose="02010609060101010101" pitchFamily="49" charset="-122"/>
              <a:ea typeface="黑体" panose="02010609060101010101" pitchFamily="49" charset="-122"/>
            </a:endParaRPr>
          </a:p>
          <a:p>
            <a:pPr algn="just" eaLnBrk="1" hangingPunct="1">
              <a:buClr>
                <a:schemeClr val="folHlink"/>
              </a:buClr>
              <a:buSzTx/>
              <a:buFont typeface="Wingdings" panose="05000000000000000000" pitchFamily="2" charset="2"/>
              <a:buNone/>
            </a:pPr>
            <a:r>
              <a:rPr kumimoji="1" lang="zh-CN" altLang="en-US" sz="3600" b="1" dirty="0">
                <a:solidFill>
                  <a:srgbClr val="C00000"/>
                </a:solidFill>
                <a:latin typeface="黑体" panose="02010609060101010101" pitchFamily="49" charset="-122"/>
                <a:ea typeface="黑体" panose="02010609060101010101" pitchFamily="49" charset="-122"/>
              </a:rPr>
              <a:t>   先进自动化技术是信息化的核心技术</a:t>
            </a:r>
            <a:endParaRPr kumimoji="1" lang="zh-CN" altLang="en-US" sz="3600" b="1" dirty="0">
              <a:solidFill>
                <a:srgbClr val="C00000"/>
              </a:solidFill>
              <a:latin typeface="黑体" panose="02010609060101010101" pitchFamily="49" charset="-122"/>
              <a:ea typeface="黑体" panose="02010609060101010101" pitchFamily="49" charset="-122"/>
            </a:endParaRPr>
          </a:p>
        </p:txBody>
      </p:sp>
      <p:sp>
        <p:nvSpPr>
          <p:cNvPr id="5" name="文本框 4"/>
          <p:cNvSpPr txBox="1"/>
          <p:nvPr/>
        </p:nvSpPr>
        <p:spPr>
          <a:xfrm>
            <a:off x="911424" y="188640"/>
            <a:ext cx="6096000" cy="769441"/>
          </a:xfrm>
          <a:prstGeom prst="rect">
            <a:avLst/>
          </a:prstGeom>
          <a:noFill/>
        </p:spPr>
        <p:txBody>
          <a:bodyPr wrap="square">
            <a:spAutoFit/>
          </a:bodyPr>
          <a:lstStyle/>
          <a:p>
            <a:pPr>
              <a:buClrTx/>
              <a:buSzTx/>
              <a:defRPr/>
            </a:pPr>
            <a:r>
              <a:rPr lang="zh-CN" altLang="en-US" sz="4400" b="1" spc="500" dirty="0">
                <a:solidFill>
                  <a:srgbClr val="7030A0"/>
                </a:solidFill>
                <a:latin typeface="隶书" panose="02010509060101010101" pitchFamily="49" charset="-122"/>
                <a:ea typeface="隶书" panose="02010509060101010101" pitchFamily="49" charset="-122"/>
              </a:rPr>
              <a:t>自动化的重要性</a:t>
            </a:r>
            <a:endParaRPr lang="zh-CN" altLang="en-US" sz="4400" b="1" spc="500" dirty="0">
              <a:solidFill>
                <a:srgbClr val="7030A0"/>
              </a:solidFill>
              <a:latin typeface="隶书" panose="02010509060101010101" pitchFamily="49" charset="-122"/>
              <a:ea typeface="隶书" panose="02010509060101010101" pitchFamily="49" charset="-122"/>
            </a:endParaRPr>
          </a:p>
        </p:txBody>
      </p:sp>
    </p:spTree>
  </p:cSld>
  <p:clrMapOvr>
    <a:masterClrMapping/>
  </p:clrMapOvr>
  <p:transition spd="med">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âææ¸¸+åæåä¸âåè¿æåå¤§ä¼ç³å®¶åºåæ·»ä¼é²è§åå¥½å»å¤"/>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40016" y="3526977"/>
            <a:ext cx="5616624" cy="3214348"/>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gimg2.baidu.com/image_search/src=http%3A%2F%2Fn.sinaimg.cn%2Ffront%2F199%2Fw1080h719%2F20190123%2Fb8_p-hryfqhm2863339.jpg&amp;refer=http%3A%2F%2Fn.sinaimg.cn&amp;app=2002&amp;size=f9999,10000&amp;q=a80&amp;n=0&amp;g=0n&amp;fmt=jpeg?sec=1612257256&amp;t=3b196cdae3c5e714150c1034ac15b1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400" y="771600"/>
            <a:ext cx="4342369" cy="289089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gimg2.baidu.com/image_search/src=http%3A%2F%2Fpic.files.mozhan.com%2Fueditor%2Fimage%2F20161116%2F1479280289970398.jpg&amp;refer=http%3A%2F%2Fpic.files.mozhan.com&amp;app=2002&amp;size=f9999,10000&amp;q=a80&amp;n=0&amp;g=0n&amp;fmt=jpeg?sec=1612257305&amp;t=cb85cf4d16caf168218354d244da36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399" y="4725316"/>
            <a:ext cx="4342369" cy="198919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72732" y="227408"/>
            <a:ext cx="4686382" cy="584775"/>
          </a:xfrm>
          <a:prstGeom prst="rect">
            <a:avLst/>
          </a:prstGeom>
        </p:spPr>
        <p:txBody>
          <a:bodyPr wrap="square">
            <a:spAutoFit/>
          </a:bodyPr>
          <a:lstStyle/>
          <a:p>
            <a:r>
              <a:rPr kumimoji="1" lang="zh-CN" altLang="zh-CN" sz="3200" b="1" dirty="0" smtClean="0">
                <a:latin typeface="黑体" panose="02010609060101010101" pitchFamily="49" charset="-122"/>
                <a:ea typeface="黑体" panose="02010609060101010101" pitchFamily="49" charset="-122"/>
              </a:rPr>
              <a:t>农业</a:t>
            </a:r>
            <a:r>
              <a:rPr kumimoji="1" lang="zh-CN" altLang="zh-CN" sz="3200" b="1" dirty="0">
                <a:latin typeface="黑体" panose="02010609060101010101" pitchFamily="49" charset="-122"/>
                <a:ea typeface="黑体" panose="02010609060101010101" pitchFamily="49" charset="-122"/>
              </a:rPr>
              <a:t>是人类</a:t>
            </a:r>
            <a:r>
              <a:rPr kumimoji="1" lang="zh-CN" altLang="zh-CN" sz="3200" b="1" dirty="0" smtClean="0">
                <a:latin typeface="黑体" panose="02010609060101010101" pitchFamily="49" charset="-122"/>
                <a:ea typeface="黑体" panose="02010609060101010101" pitchFamily="49" charset="-122"/>
              </a:rPr>
              <a:t>“母亲产业”</a:t>
            </a:r>
            <a:endParaRPr kumimoji="1" lang="en-US" altLang="zh-CN" sz="3200" b="1" dirty="0" smtClean="0">
              <a:latin typeface="黑体" panose="02010609060101010101" pitchFamily="49" charset="-122"/>
              <a:ea typeface="黑体" panose="02010609060101010101" pitchFamily="49" charset="-122"/>
            </a:endParaRPr>
          </a:p>
        </p:txBody>
      </p:sp>
      <p:sp>
        <p:nvSpPr>
          <p:cNvPr id="4" name="矩形 3"/>
          <p:cNvSpPr/>
          <p:nvPr/>
        </p:nvSpPr>
        <p:spPr>
          <a:xfrm>
            <a:off x="6072336" y="980728"/>
            <a:ext cx="6096000" cy="2554545"/>
          </a:xfrm>
          <a:prstGeom prst="rect">
            <a:avLst/>
          </a:prstGeom>
        </p:spPr>
        <p:txBody>
          <a:bodyPr>
            <a:spAutoFit/>
          </a:bodyPr>
          <a:lstStyle/>
          <a:p>
            <a:r>
              <a:rPr kumimoji="1" lang="zh-CN" altLang="zh-CN" sz="3200" b="1" dirty="0">
                <a:latin typeface="黑体" panose="02010609060101010101" pitchFamily="49" charset="-122"/>
                <a:ea typeface="黑体" panose="02010609060101010101" pitchFamily="49" charset="-122"/>
              </a:rPr>
              <a:t>社会生产的发展首先开始于农业，在农业发展的基础上才有工业的产生和发展，只有在农业和工业发展的基础上，才会有第三产业的发展。</a:t>
            </a:r>
            <a:endParaRPr kumimoji="1" lang="en-US" altLang="zh-CN" sz="3200" b="1" dirty="0">
              <a:latin typeface="黑体" panose="02010609060101010101" pitchFamily="49" charset="-122"/>
              <a:ea typeface="黑体" panose="02010609060101010101" pitchFamily="49" charset="-122"/>
            </a:endParaRPr>
          </a:p>
        </p:txBody>
      </p:sp>
      <p:sp>
        <p:nvSpPr>
          <p:cNvPr id="5" name="矩形 4"/>
          <p:cNvSpPr/>
          <p:nvPr/>
        </p:nvSpPr>
        <p:spPr>
          <a:xfrm>
            <a:off x="572732" y="3670903"/>
            <a:ext cx="4686382" cy="1569660"/>
          </a:xfrm>
          <a:prstGeom prst="rect">
            <a:avLst/>
          </a:prstGeom>
        </p:spPr>
        <p:txBody>
          <a:bodyPr wrap="square">
            <a:spAutoFit/>
          </a:bodyPr>
          <a:lstStyle/>
          <a:p>
            <a:r>
              <a:rPr kumimoji="1" lang="zh-CN" altLang="zh-CN" sz="3200" b="1" dirty="0">
                <a:latin typeface="黑体" panose="02010609060101010101" pitchFamily="49" charset="-122"/>
                <a:ea typeface="黑体" panose="02010609060101010101" pitchFamily="49" charset="-122"/>
              </a:rPr>
              <a:t>农业的地位和作用可以用一句话来概括</a:t>
            </a:r>
            <a:r>
              <a:rPr kumimoji="1" lang="zh-CN" altLang="zh-CN" sz="3200" b="1" dirty="0" smtClean="0">
                <a:latin typeface="黑体" panose="02010609060101010101" pitchFamily="49" charset="-122"/>
                <a:ea typeface="黑体" panose="02010609060101010101" pitchFamily="49" charset="-122"/>
              </a:rPr>
              <a:t>“国民经济的基础”</a:t>
            </a:r>
            <a:r>
              <a:rPr kumimoji="1" lang="zh-CN" altLang="en-US" sz="3200" b="1" dirty="0" smtClean="0">
                <a:latin typeface="黑体" panose="02010609060101010101" pitchFamily="49" charset="-122"/>
                <a:ea typeface="黑体" panose="02010609060101010101" pitchFamily="49" charset="-122"/>
              </a:rPr>
              <a:t>。</a:t>
            </a:r>
            <a:endParaRPr kumimoji="1" lang="zh-CN" altLang="en-US" sz="3200" b="1" dirty="0">
              <a:latin typeface="黑体" panose="02010609060101010101" pitchFamily="49" charset="-122"/>
              <a:ea typeface="黑体" panose="02010609060101010101" pitchFamily="49" charset="-122"/>
            </a:endParaRPr>
          </a:p>
        </p:txBody>
      </p:sp>
    </p:spTree>
  </p:cSld>
  <p:clrMapOvr>
    <a:masterClrMapping/>
  </p:clrMapOvr>
  <p:transition spd="med">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271464" y="1194546"/>
            <a:ext cx="8001000" cy="762000"/>
          </a:xfrm>
        </p:spPr>
        <p:txBody>
          <a:bodyPr/>
          <a:lstStyle/>
          <a:p>
            <a:pPr eaLnBrk="1" hangingPunct="1">
              <a:defRPr/>
            </a:pPr>
            <a:r>
              <a:rPr lang="en-US" altLang="zh-CN" sz="3200" b="1" dirty="0">
                <a:solidFill>
                  <a:srgbClr val="C00000"/>
                </a:solidFill>
                <a:latin typeface="Arial" panose="020B0604020202020204"/>
                <a:ea typeface="黑体" panose="02010609060101010101" pitchFamily="49" charset="-122"/>
              </a:rPr>
              <a:t>“</a:t>
            </a:r>
            <a:r>
              <a:rPr lang="zh-CN" altLang="en-US" sz="3200" b="1" dirty="0">
                <a:solidFill>
                  <a:srgbClr val="C00000"/>
                </a:solidFill>
                <a:latin typeface="黑体" panose="02010609060101010101" pitchFamily="49" charset="-122"/>
                <a:ea typeface="黑体" panose="02010609060101010101" pitchFamily="49" charset="-122"/>
              </a:rPr>
              <a:t>自动化</a:t>
            </a:r>
            <a:r>
              <a:rPr lang="zh-CN" altLang="en-US" sz="3200" b="1" dirty="0">
                <a:solidFill>
                  <a:srgbClr val="C00000"/>
                </a:solidFill>
                <a:latin typeface="Arial" panose="020B0604020202020204"/>
                <a:ea typeface="黑体" panose="02010609060101010101" pitchFamily="49" charset="-122"/>
              </a:rPr>
              <a:t>”</a:t>
            </a:r>
            <a:r>
              <a:rPr lang="zh-CN" altLang="en-US" sz="3200" b="1" dirty="0">
                <a:solidFill>
                  <a:srgbClr val="C00000"/>
                </a:solidFill>
                <a:latin typeface="黑体" panose="02010609060101010101" pitchFamily="49" charset="-122"/>
                <a:ea typeface="黑体" panose="02010609060101010101" pitchFamily="49" charset="-122"/>
              </a:rPr>
              <a:t> 快成为</a:t>
            </a:r>
            <a:r>
              <a:rPr lang="zh-CN" altLang="en-US" sz="3200" b="1" dirty="0">
                <a:solidFill>
                  <a:srgbClr val="C00000"/>
                </a:solidFill>
                <a:latin typeface="Arial" panose="020B0604020202020204"/>
                <a:ea typeface="黑体" panose="02010609060101010101" pitchFamily="49" charset="-122"/>
              </a:rPr>
              <a:t>“</a:t>
            </a:r>
            <a:r>
              <a:rPr lang="zh-CN" altLang="en-US" sz="3200" b="1" dirty="0">
                <a:solidFill>
                  <a:srgbClr val="C00000"/>
                </a:solidFill>
                <a:latin typeface="黑体" panose="02010609060101010101" pitchFamily="49" charset="-122"/>
                <a:ea typeface="黑体" panose="02010609060101010101" pitchFamily="49" charset="-122"/>
              </a:rPr>
              <a:t>现代化</a:t>
            </a:r>
            <a:r>
              <a:rPr lang="zh-CN" altLang="en-US" sz="3200" b="1" dirty="0">
                <a:solidFill>
                  <a:srgbClr val="C00000"/>
                </a:solidFill>
                <a:latin typeface="Arial" panose="020B0604020202020204"/>
                <a:ea typeface="黑体" panose="02010609060101010101" pitchFamily="49" charset="-122"/>
              </a:rPr>
              <a:t>”</a:t>
            </a:r>
            <a:r>
              <a:rPr lang="zh-CN" altLang="en-US" sz="3200" b="1" dirty="0">
                <a:solidFill>
                  <a:srgbClr val="C00000"/>
                </a:solidFill>
                <a:latin typeface="黑体" panose="02010609060101010101" pitchFamily="49" charset="-122"/>
                <a:ea typeface="黑体" panose="02010609060101010101" pitchFamily="49" charset="-122"/>
              </a:rPr>
              <a:t>的代名词了。</a:t>
            </a:r>
            <a:r>
              <a:rPr lang="zh-CN" altLang="en-US" b="1" dirty="0">
                <a:solidFill>
                  <a:srgbClr val="C00000"/>
                </a:solidFill>
              </a:rPr>
              <a:t> </a:t>
            </a:r>
            <a:endParaRPr lang="zh-CN" altLang="en-US" b="1" dirty="0">
              <a:solidFill>
                <a:srgbClr val="C00000"/>
              </a:solidFill>
            </a:endParaRPr>
          </a:p>
        </p:txBody>
      </p:sp>
      <p:sp>
        <p:nvSpPr>
          <p:cNvPr id="81923" name="Rectangle 3"/>
          <p:cNvSpPr>
            <a:spLocks noGrp="1" noChangeArrowheads="1"/>
          </p:cNvSpPr>
          <p:nvPr>
            <p:ph type="body" idx="1"/>
          </p:nvPr>
        </p:nvSpPr>
        <p:spPr>
          <a:xfrm>
            <a:off x="1243136" y="1912583"/>
            <a:ext cx="1676400" cy="533400"/>
          </a:xfrm>
        </p:spPr>
        <p:txBody>
          <a:bodyPr/>
          <a:lstStyle/>
          <a:p>
            <a:pPr algn="just" eaLnBrk="1" hangingPunct="1">
              <a:lnSpc>
                <a:spcPct val="90000"/>
              </a:lnSpc>
              <a:buFontTx/>
              <a:buNone/>
              <a:defRPr/>
            </a:pPr>
            <a:r>
              <a:rPr lang="zh-CN" altLang="en-US" dirty="0">
                <a:solidFill>
                  <a:srgbClr val="7030A0"/>
                </a:solidFill>
                <a:ea typeface="黑体" panose="02010609060101010101" pitchFamily="49" charset="-122"/>
              </a:rPr>
              <a:t>设想：</a:t>
            </a:r>
            <a:endParaRPr lang="zh-CN" altLang="en-US" dirty="0">
              <a:solidFill>
                <a:srgbClr val="7030A0"/>
              </a:solidFill>
              <a:ea typeface="黑体" panose="02010609060101010101" pitchFamily="49" charset="-122"/>
            </a:endParaRPr>
          </a:p>
        </p:txBody>
      </p:sp>
      <p:sp>
        <p:nvSpPr>
          <p:cNvPr id="25604" name="Text Box 4"/>
          <p:cNvSpPr txBox="1">
            <a:spLocks noChangeArrowheads="1"/>
          </p:cNvSpPr>
          <p:nvPr/>
        </p:nvSpPr>
        <p:spPr bwMode="auto">
          <a:xfrm>
            <a:off x="1271464" y="5784292"/>
            <a:ext cx="39624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just" eaLnBrk="1" hangingPunct="1">
              <a:lnSpc>
                <a:spcPct val="90000"/>
              </a:lnSpc>
              <a:buClr>
                <a:schemeClr val="accent2"/>
              </a:buClr>
              <a:buSzPct val="80000"/>
              <a:buFont typeface="Wingdings" panose="05000000000000000000" pitchFamily="2" charset="2"/>
              <a:buNone/>
            </a:pPr>
            <a:r>
              <a:rPr kumimoji="1" lang="en-US" altLang="zh-CN" sz="3200" b="1" dirty="0">
                <a:solidFill>
                  <a:srgbClr val="C00000"/>
                </a:solidFill>
                <a:latin typeface="Times New Roman" panose="02020603050405020304" pitchFamily="18" charset="0"/>
              </a:rPr>
              <a:t> </a:t>
            </a:r>
            <a:r>
              <a:rPr kumimoji="1" lang="zh-CN" altLang="en-US" sz="3200" b="1" dirty="0">
                <a:solidFill>
                  <a:srgbClr val="C00000"/>
                </a:solidFill>
                <a:latin typeface="Times New Roman" panose="02020603050405020304" pitchFamily="18" charset="0"/>
                <a:ea typeface="黑体" panose="02010609060101010101" pitchFamily="49" charset="-122"/>
              </a:rPr>
              <a:t>军事</a:t>
            </a:r>
            <a:r>
              <a:rPr kumimoji="1" lang="zh-CN" altLang="en-US" sz="3200" b="1" dirty="0">
                <a:latin typeface="Times New Roman" panose="02020603050405020304" pitchFamily="18" charset="0"/>
                <a:ea typeface="黑体" panose="02010609060101010101" pitchFamily="49" charset="-122"/>
              </a:rPr>
              <a:t>更不用说了！</a:t>
            </a:r>
            <a:endParaRPr kumimoji="1" lang="zh-CN" altLang="en-US" sz="3200" b="1" dirty="0">
              <a:latin typeface="Times New Roman" panose="02020603050405020304" pitchFamily="18" charset="0"/>
              <a:ea typeface="黑体" panose="02010609060101010101" pitchFamily="49" charset="-122"/>
            </a:endParaRPr>
          </a:p>
        </p:txBody>
      </p:sp>
      <p:sp>
        <p:nvSpPr>
          <p:cNvPr id="25605" name="Text Box 5"/>
          <p:cNvSpPr txBox="1">
            <a:spLocks noChangeArrowheads="1"/>
          </p:cNvSpPr>
          <p:nvPr/>
        </p:nvSpPr>
        <p:spPr bwMode="auto">
          <a:xfrm>
            <a:off x="1271464" y="4723558"/>
            <a:ext cx="9289280"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just" eaLnBrk="1" hangingPunct="1">
              <a:lnSpc>
                <a:spcPct val="90000"/>
              </a:lnSpc>
              <a:buClr>
                <a:schemeClr val="accent2"/>
              </a:buClr>
              <a:buSzPct val="80000"/>
              <a:buFont typeface="Wingdings" panose="05000000000000000000" pitchFamily="2" charset="2"/>
              <a:buNone/>
            </a:pPr>
            <a:r>
              <a:rPr kumimoji="1" lang="en-US" altLang="zh-CN" sz="3200" b="1" dirty="0">
                <a:solidFill>
                  <a:srgbClr val="C00000"/>
                </a:solidFill>
                <a:latin typeface="Times New Roman" panose="02020603050405020304" pitchFamily="18" charset="0"/>
              </a:rPr>
              <a:t> </a:t>
            </a:r>
            <a:r>
              <a:rPr kumimoji="1" lang="zh-CN" altLang="en-US" sz="3200" b="1" dirty="0">
                <a:solidFill>
                  <a:srgbClr val="C00000"/>
                </a:solidFill>
                <a:latin typeface="黑体" panose="02010609060101010101" pitchFamily="49" charset="-122"/>
                <a:ea typeface="黑体" panose="02010609060101010101" pitchFamily="49" charset="-122"/>
              </a:rPr>
              <a:t>每家每户</a:t>
            </a:r>
            <a:r>
              <a:rPr kumimoji="1" lang="zh-CN" altLang="en-US" sz="3200" b="1" dirty="0">
                <a:latin typeface="黑体" panose="02010609060101010101" pitchFamily="49" charset="-122"/>
                <a:ea typeface="黑体" panose="02010609060101010101" pitchFamily="49" charset="-122"/>
              </a:rPr>
              <a:t>全部安装自动化设备（包括烧菜，喂饭）</a:t>
            </a:r>
            <a:endParaRPr kumimoji="1" lang="zh-CN" altLang="en-US" sz="3200" b="1" dirty="0">
              <a:latin typeface="黑体" panose="02010609060101010101" pitchFamily="49" charset="-122"/>
              <a:ea typeface="黑体" panose="02010609060101010101" pitchFamily="49" charset="-122"/>
            </a:endParaRPr>
          </a:p>
          <a:p>
            <a:pPr algn="just" eaLnBrk="1" hangingPunct="1">
              <a:lnSpc>
                <a:spcPct val="90000"/>
              </a:lnSpc>
              <a:buClr>
                <a:schemeClr val="accent2"/>
              </a:buClr>
              <a:buSzPct val="80000"/>
              <a:buFont typeface="Wingdings" panose="05000000000000000000" pitchFamily="2" charset="2"/>
              <a:buNone/>
            </a:pPr>
            <a:r>
              <a:rPr kumimoji="1" lang="zh-CN" altLang="en-US" sz="3200" b="1" dirty="0">
                <a:latin typeface="黑体" panose="02010609060101010101" pitchFamily="49" charset="-122"/>
                <a:ea typeface="黑体" panose="02010609060101010101" pitchFamily="49" charset="-122"/>
              </a:rPr>
              <a:t>             难道不算现代化？</a:t>
            </a:r>
            <a:endParaRPr kumimoji="1" lang="zh-CN" altLang="en-US" sz="3200" b="1" dirty="0">
              <a:latin typeface="黑体" panose="02010609060101010101" pitchFamily="49" charset="-122"/>
              <a:ea typeface="黑体" panose="02010609060101010101" pitchFamily="49" charset="-122"/>
            </a:endParaRPr>
          </a:p>
        </p:txBody>
      </p:sp>
      <p:sp>
        <p:nvSpPr>
          <p:cNvPr id="25606" name="Text Box 6"/>
          <p:cNvSpPr txBox="1">
            <a:spLocks noChangeArrowheads="1"/>
          </p:cNvSpPr>
          <p:nvPr/>
        </p:nvSpPr>
        <p:spPr bwMode="auto">
          <a:xfrm>
            <a:off x="1271464" y="3681328"/>
            <a:ext cx="8839200"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just" eaLnBrk="1" hangingPunct="1">
              <a:lnSpc>
                <a:spcPct val="90000"/>
              </a:lnSpc>
              <a:buClr>
                <a:schemeClr val="accent2"/>
              </a:buClr>
              <a:buSzPct val="80000"/>
              <a:buFont typeface="Wingdings" panose="05000000000000000000" pitchFamily="2" charset="2"/>
              <a:buNone/>
            </a:pPr>
            <a:r>
              <a:rPr kumimoji="1" lang="zh-CN" altLang="en-US" sz="3200" b="1" dirty="0">
                <a:solidFill>
                  <a:srgbClr val="C00000"/>
                </a:solidFill>
                <a:latin typeface="黑体" panose="02010609060101010101" pitchFamily="49" charset="-122"/>
                <a:ea typeface="黑体" panose="02010609060101010101" pitchFamily="49" charset="-122"/>
              </a:rPr>
              <a:t>工厂</a:t>
            </a:r>
            <a:r>
              <a:rPr kumimoji="1" lang="zh-CN" altLang="en-US" sz="3200" b="1" dirty="0">
                <a:latin typeface="黑体" panose="02010609060101010101" pitchFamily="49" charset="-122"/>
                <a:ea typeface="黑体" panose="02010609060101010101" pitchFamily="49" charset="-122"/>
              </a:rPr>
              <a:t>里除办公室有人外（无人看门、无人车间）</a:t>
            </a:r>
            <a:endParaRPr kumimoji="1" lang="zh-CN" altLang="en-US" sz="3200" b="1" dirty="0">
              <a:latin typeface="黑体" panose="02010609060101010101" pitchFamily="49" charset="-122"/>
              <a:ea typeface="黑体" panose="02010609060101010101" pitchFamily="49" charset="-122"/>
            </a:endParaRPr>
          </a:p>
          <a:p>
            <a:pPr algn="just" eaLnBrk="1" hangingPunct="1">
              <a:lnSpc>
                <a:spcPct val="90000"/>
              </a:lnSpc>
              <a:buClr>
                <a:schemeClr val="accent2"/>
              </a:buClr>
              <a:buSzPct val="80000"/>
              <a:buFont typeface="Wingdings" panose="05000000000000000000" pitchFamily="2" charset="2"/>
              <a:buNone/>
            </a:pPr>
            <a:r>
              <a:rPr kumimoji="1" lang="zh-CN" altLang="en-US" sz="3200" b="1" dirty="0">
                <a:latin typeface="黑体" panose="02010609060101010101" pitchFamily="49" charset="-122"/>
                <a:ea typeface="黑体" panose="02010609060101010101" pitchFamily="49" charset="-122"/>
              </a:rPr>
              <a:t>             难道不算现代化？</a:t>
            </a:r>
            <a:endParaRPr kumimoji="1" lang="zh-CN" altLang="en-US" sz="3200" b="1" dirty="0">
              <a:latin typeface="黑体" panose="02010609060101010101" pitchFamily="49" charset="-122"/>
              <a:ea typeface="黑体" panose="02010609060101010101" pitchFamily="49" charset="-122"/>
            </a:endParaRPr>
          </a:p>
        </p:txBody>
      </p:sp>
      <p:sp>
        <p:nvSpPr>
          <p:cNvPr id="25607" name="Text Box 7"/>
          <p:cNvSpPr txBox="1">
            <a:spLocks noChangeArrowheads="1"/>
          </p:cNvSpPr>
          <p:nvPr/>
        </p:nvSpPr>
        <p:spPr bwMode="auto">
          <a:xfrm>
            <a:off x="1127002" y="2491534"/>
            <a:ext cx="8893175"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just" eaLnBrk="1" hangingPunct="1">
              <a:lnSpc>
                <a:spcPct val="90000"/>
              </a:lnSpc>
              <a:buClr>
                <a:schemeClr val="accent2"/>
              </a:buClr>
              <a:buSzPct val="80000"/>
              <a:buFont typeface="Wingdings" panose="05000000000000000000" pitchFamily="2" charset="2"/>
              <a:buNone/>
            </a:pPr>
            <a:r>
              <a:rPr kumimoji="1" lang="en-US" altLang="zh-CN" sz="3200" b="1" dirty="0">
                <a:solidFill>
                  <a:srgbClr val="C00000"/>
                </a:solidFill>
                <a:latin typeface="Times New Roman" panose="02020603050405020304" pitchFamily="18" charset="0"/>
              </a:rPr>
              <a:t> </a:t>
            </a:r>
            <a:r>
              <a:rPr kumimoji="1" lang="zh-CN" altLang="en-US" sz="3200" b="1" dirty="0">
                <a:solidFill>
                  <a:srgbClr val="C00000"/>
                </a:solidFill>
                <a:latin typeface="黑体" panose="02010609060101010101" pitchFamily="49" charset="-122"/>
                <a:ea typeface="黑体" panose="02010609060101010101" pitchFamily="49" charset="-122"/>
              </a:rPr>
              <a:t>农业</a:t>
            </a:r>
            <a:r>
              <a:rPr kumimoji="1" lang="zh-CN" altLang="en-US" sz="3200" b="1" dirty="0">
                <a:latin typeface="黑体" panose="02010609060101010101" pitchFamily="49" charset="-122"/>
                <a:ea typeface="黑体" panose="02010609060101010101" pitchFamily="49" charset="-122"/>
              </a:rPr>
              <a:t>自动化了（种、管、收全部由机器人完成）</a:t>
            </a:r>
            <a:endParaRPr kumimoji="1" lang="zh-CN" altLang="en-US" sz="3200" b="1" dirty="0">
              <a:latin typeface="黑体" panose="02010609060101010101" pitchFamily="49" charset="-122"/>
              <a:ea typeface="黑体" panose="02010609060101010101" pitchFamily="49" charset="-122"/>
            </a:endParaRPr>
          </a:p>
          <a:p>
            <a:pPr algn="just" eaLnBrk="1" hangingPunct="1">
              <a:lnSpc>
                <a:spcPct val="90000"/>
              </a:lnSpc>
              <a:buClr>
                <a:schemeClr val="accent2"/>
              </a:buClr>
              <a:buSzPct val="80000"/>
              <a:buFont typeface="Wingdings" panose="05000000000000000000" pitchFamily="2" charset="2"/>
              <a:buNone/>
            </a:pPr>
            <a:r>
              <a:rPr kumimoji="1" lang="zh-CN" altLang="en-US" sz="3200" b="1" dirty="0">
                <a:latin typeface="黑体" panose="02010609060101010101" pitchFamily="49" charset="-122"/>
                <a:ea typeface="黑体" panose="02010609060101010101" pitchFamily="49" charset="-122"/>
              </a:rPr>
              <a:t>             难道不算现代化？</a:t>
            </a:r>
            <a:r>
              <a:rPr kumimoji="1" lang="zh-CN" altLang="en-US" sz="2800" b="1" dirty="0">
                <a:latin typeface="Times New Roman" panose="02020603050405020304" pitchFamily="18" charset="0"/>
              </a:rPr>
              <a:t> </a:t>
            </a:r>
            <a:endParaRPr kumimoji="1" lang="zh-CN" altLang="en-US" sz="2800" b="1" dirty="0">
              <a:latin typeface="Times New Roman" panose="02020603050405020304" pitchFamily="18" charset="0"/>
            </a:endParaRPr>
          </a:p>
        </p:txBody>
      </p:sp>
      <p:sp>
        <p:nvSpPr>
          <p:cNvPr id="10" name="文本框 9"/>
          <p:cNvSpPr txBox="1"/>
          <p:nvPr/>
        </p:nvSpPr>
        <p:spPr>
          <a:xfrm>
            <a:off x="119336" y="215011"/>
            <a:ext cx="8472264" cy="584775"/>
          </a:xfrm>
          <a:prstGeom prst="rect">
            <a:avLst/>
          </a:prstGeom>
          <a:noFill/>
        </p:spPr>
        <p:txBody>
          <a:bodyPr wrap="square">
            <a:spAutoFit/>
          </a:bodyPr>
          <a:lstStyle/>
          <a:p>
            <a:pPr>
              <a:buClrTx/>
              <a:buSzTx/>
              <a:defRPr/>
            </a:pPr>
            <a:r>
              <a:rPr lang="en-US" altLang="zh-CN" sz="2800" b="1" dirty="0" smtClean="0">
                <a:solidFill>
                  <a:srgbClr val="7030A0"/>
                </a:solidFill>
                <a:latin typeface="隶书" panose="02010509060101010101" pitchFamily="49" charset="-122"/>
                <a:ea typeface="隶书" panose="02010509060101010101" pitchFamily="49" charset="-122"/>
              </a:rPr>
              <a:t>2.4</a:t>
            </a:r>
            <a:r>
              <a:rPr lang="en-US" altLang="zh-CN" sz="3200" b="1" dirty="0" smtClean="0">
                <a:solidFill>
                  <a:srgbClr val="7030A0"/>
                </a:solidFill>
                <a:latin typeface="隶书" panose="02010509060101010101" pitchFamily="49" charset="-122"/>
                <a:ea typeface="隶书" panose="02010509060101010101" pitchFamily="49" charset="-122"/>
              </a:rPr>
              <a:t> </a:t>
            </a:r>
            <a:r>
              <a:rPr lang="zh-CN" altLang="en-US" sz="3200" b="1" dirty="0">
                <a:solidFill>
                  <a:srgbClr val="7030A0"/>
                </a:solidFill>
                <a:latin typeface="隶书" panose="02010509060101010101" pitchFamily="49" charset="-122"/>
                <a:ea typeface="隶书" panose="02010509060101010101" pitchFamily="49" charset="-122"/>
              </a:rPr>
              <a:t>自动化在现代化建设中的作用与地位</a:t>
            </a:r>
            <a:endParaRPr lang="zh-CN" altLang="en-US" sz="3200" b="1" dirty="0">
              <a:solidFill>
                <a:srgbClr val="7030A0"/>
              </a:solidFill>
              <a:latin typeface="隶书" panose="02010509060101010101" pitchFamily="49" charset="-122"/>
              <a:ea typeface="隶书" panose="02010509060101010101" pitchFamily="49" charset="-122"/>
            </a:endParaRPr>
          </a:p>
        </p:txBody>
      </p:sp>
    </p:spTree>
  </p:cSld>
  <p:clrMapOvr>
    <a:masterClrMapping/>
  </p:clrMapOvr>
  <p:transition spd="med">
    <p:random/>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839416" y="188640"/>
            <a:ext cx="7416824" cy="76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just" eaLnBrk="1" hangingPunct="1">
              <a:lnSpc>
                <a:spcPct val="90000"/>
              </a:lnSpc>
              <a:buClr>
                <a:schemeClr val="accent2"/>
              </a:buClr>
              <a:buSzPct val="80000"/>
              <a:buFont typeface="Wingdings" panose="05000000000000000000" pitchFamily="2" charset="2"/>
              <a:buNone/>
            </a:pPr>
            <a:r>
              <a:rPr kumimoji="1" lang="zh-CN" altLang="en-US" sz="4800" b="1" dirty="0">
                <a:solidFill>
                  <a:schemeClr val="hlin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农  业  自 动  化</a:t>
            </a:r>
            <a:endParaRPr kumimoji="1" lang="zh-CN" altLang="en-US" sz="4800" b="1" dirty="0">
              <a:solidFill>
                <a:schemeClr val="hlin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pic>
        <p:nvPicPr>
          <p:cNvPr id="3" name="Picture 3" descr="刨根机器人"/>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0" y="3330368"/>
            <a:ext cx="477202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摘松果机器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911" y="1449868"/>
            <a:ext cx="4394200" cy="542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1509147" y="930756"/>
            <a:ext cx="30956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2800" b="1" dirty="0">
                <a:solidFill>
                  <a:srgbClr val="FFFF00"/>
                </a:solidFill>
                <a:effectLst>
                  <a:outerShdw blurRad="38100" dist="38100" dir="2700000" algn="tl">
                    <a:srgbClr val="000000">
                      <a:alpha val="43137"/>
                    </a:srgbClr>
                  </a:outerShdw>
                </a:effectLst>
                <a:ea typeface="黑体" panose="02010609060101010101" pitchFamily="49" charset="-122"/>
              </a:rPr>
              <a:t>采松果机器人</a:t>
            </a:r>
            <a:endParaRPr lang="zh-CN" altLang="en-US" sz="2800" b="1" dirty="0">
              <a:solidFill>
                <a:srgbClr val="FFFF00"/>
              </a:solidFill>
              <a:effectLst>
                <a:outerShdw blurRad="38100" dist="38100" dir="2700000" algn="tl">
                  <a:srgbClr val="000000">
                    <a:alpha val="43137"/>
                  </a:srgbClr>
                </a:outerShdw>
              </a:effectLst>
              <a:ea typeface="黑体" panose="02010609060101010101" pitchFamily="49" charset="-122"/>
            </a:endParaRPr>
          </a:p>
        </p:txBody>
      </p:sp>
      <p:sp>
        <p:nvSpPr>
          <p:cNvPr id="6" name="Text Box 6"/>
          <p:cNvSpPr txBox="1">
            <a:spLocks noChangeArrowheads="1"/>
          </p:cNvSpPr>
          <p:nvPr/>
        </p:nvSpPr>
        <p:spPr bwMode="auto">
          <a:xfrm>
            <a:off x="7160890" y="2664098"/>
            <a:ext cx="28082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2800" b="1" dirty="0">
                <a:solidFill>
                  <a:srgbClr val="FFFF00"/>
                </a:solidFill>
                <a:effectLst>
                  <a:outerShdw blurRad="38100" dist="38100" dir="2700000" algn="tl">
                    <a:srgbClr val="000000">
                      <a:alpha val="43137"/>
                    </a:srgbClr>
                  </a:outerShdw>
                </a:effectLst>
                <a:ea typeface="黑体" panose="02010609060101010101" pitchFamily="49" charset="-122"/>
              </a:rPr>
              <a:t>挖树根机器人</a:t>
            </a:r>
            <a:endParaRPr lang="zh-CN" altLang="en-US" sz="2800" b="1" dirty="0">
              <a:solidFill>
                <a:srgbClr val="FFFF00"/>
              </a:solidFill>
              <a:effectLst>
                <a:outerShdw blurRad="38100" dist="38100" dir="2700000" algn="tl">
                  <a:srgbClr val="000000">
                    <a:alpha val="43137"/>
                  </a:srgbClr>
                </a:outerShdw>
              </a:effectLst>
              <a:ea typeface="黑体" panose="02010609060101010101" pitchFamily="49" charset="-122"/>
            </a:endParaRPr>
          </a:p>
        </p:txBody>
      </p:sp>
    </p:spTree>
  </p:cSld>
  <p:clrMapOvr>
    <a:masterClrMapping/>
  </p:clrMapOvr>
  <p:transition spd="med">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嫁接机器人"/>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47928" y="2132856"/>
            <a:ext cx="6084888" cy="430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ext Box 3"/>
          <p:cNvSpPr txBox="1">
            <a:spLocks noChangeArrowheads="1"/>
          </p:cNvSpPr>
          <p:nvPr/>
        </p:nvSpPr>
        <p:spPr bwMode="auto">
          <a:xfrm>
            <a:off x="7248128" y="1268760"/>
            <a:ext cx="3825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buClrTx/>
              <a:buSzTx/>
            </a:pPr>
            <a:r>
              <a:rPr kumimoji="1" lang="zh-CN" altLang="en-US" sz="3200" b="1" dirty="0">
                <a:solidFill>
                  <a:srgbClr val="FFFF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嫁接机器人</a:t>
            </a:r>
            <a:endParaRPr kumimoji="1" lang="zh-CN" altLang="en-US" sz="3200" b="1" dirty="0">
              <a:solidFill>
                <a:srgbClr val="FFFF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endParaRPr>
          </a:p>
        </p:txBody>
      </p:sp>
      <p:pic>
        <p:nvPicPr>
          <p:cNvPr id="28676" name="Picture 4" descr="17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4" y="381793"/>
            <a:ext cx="3194050" cy="465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Rectangle 5"/>
          <p:cNvSpPr>
            <a:spLocks noChangeArrowheads="1"/>
          </p:cNvSpPr>
          <p:nvPr/>
        </p:nvSpPr>
        <p:spPr bwMode="auto">
          <a:xfrm>
            <a:off x="1631504" y="5373216"/>
            <a:ext cx="2243137"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b"/>
          <a:lstStyle>
            <a:lvl1pPr algn="l" eaLnBrk="0" hangingPunct="0">
              <a:buChar char="•"/>
              <a:defRPr sz="3200">
                <a:solidFill>
                  <a:schemeClr val="tx1"/>
                </a:solidFill>
                <a:latin typeface="Tahoma" panose="020B0604030504040204" pitchFamily="34" charset="0"/>
                <a:ea typeface="宋体" panose="02010600030101010101" pitchFamily="2" charset="-122"/>
              </a:defRPr>
            </a:lvl1pPr>
            <a:lvl2pPr marL="742950" indent="-285750" algn="l" eaLnBrk="0" hangingPunct="0">
              <a:buFont typeface="Tahoma" panose="020B0604030504040204" pitchFamily="34" charset="0"/>
              <a:buChar char="–"/>
              <a:defRPr sz="2800">
                <a:solidFill>
                  <a:schemeClr val="tx1"/>
                </a:solidFill>
                <a:latin typeface="Tahoma" panose="020B0604030504040204" pitchFamily="34" charset="0"/>
                <a:ea typeface="宋体" panose="02010600030101010101" pitchFamily="2" charset="-122"/>
              </a:defRPr>
            </a:lvl2pPr>
            <a:lvl3pPr marL="1143000" indent="-228600" algn="l" eaLnBrk="0" hangingPunct="0">
              <a:buChar char="•"/>
              <a:defRPr sz="2400">
                <a:solidFill>
                  <a:schemeClr val="tx1"/>
                </a:solidFill>
                <a:latin typeface="Tahoma" panose="020B0604030504040204" pitchFamily="34" charset="0"/>
                <a:ea typeface="宋体" panose="02010600030101010101" pitchFamily="2" charset="-122"/>
              </a:defRPr>
            </a:lvl3pPr>
            <a:lvl4pPr marL="1600200" indent="-228600" algn="l" eaLnBrk="0" hangingPunct="0">
              <a:buFont typeface="Tahoma" panose="020B0604030504040204" pitchFamily="34" charset="0"/>
              <a:buChar char="–"/>
              <a:defRPr sz="2000">
                <a:solidFill>
                  <a:schemeClr val="tx1"/>
                </a:solidFill>
                <a:latin typeface="Tahoma" panose="020B0604030504040204" pitchFamily="34" charset="0"/>
                <a:ea typeface="宋体" panose="02010600030101010101" pitchFamily="2" charset="-122"/>
              </a:defRPr>
            </a:lvl4pPr>
            <a:lvl5pPr marL="2057400" indent="-228600" algn="l" eaLnBrk="0" hangingPunct="0">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Tx/>
              <a:buNone/>
            </a:pPr>
            <a:r>
              <a:rPr kumimoji="1" lang="zh-CN" altLang="en-US" b="1" dirty="0">
                <a:solidFill>
                  <a:srgbClr val="FFFF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采摘机器人</a:t>
            </a:r>
            <a:endParaRPr kumimoji="1" lang="zh-CN" altLang="en-US" b="1" dirty="0">
              <a:solidFill>
                <a:srgbClr val="FFFF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endParaRPr>
          </a:p>
        </p:txBody>
      </p:sp>
    </p:spTree>
  </p:cSld>
  <p:clrMapOvr>
    <a:masterClrMapping/>
  </p:clrMapOvr>
  <p:transition spd="med">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Pict0007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7368" y="1054408"/>
            <a:ext cx="4800600" cy="325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3" descr="robo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4034" y="3149510"/>
            <a:ext cx="4979832"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 Box 4"/>
          <p:cNvSpPr txBox="1">
            <a:spLocks noChangeArrowheads="1"/>
          </p:cNvSpPr>
          <p:nvPr/>
        </p:nvSpPr>
        <p:spPr bwMode="auto">
          <a:xfrm>
            <a:off x="5491471" y="1242584"/>
            <a:ext cx="615553" cy="2572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sz="2800" b="1" dirty="0">
                <a:solidFill>
                  <a:srgbClr val="FFFF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壁面清洗机器人</a:t>
            </a:r>
            <a:endParaRPr kumimoji="1" lang="zh-CN" altLang="en-US" sz="2800" b="1" dirty="0">
              <a:solidFill>
                <a:srgbClr val="FFFF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endParaRPr>
          </a:p>
        </p:txBody>
      </p:sp>
      <p:sp>
        <p:nvSpPr>
          <p:cNvPr id="30725" name="Text Box 5"/>
          <p:cNvSpPr txBox="1">
            <a:spLocks noChangeArrowheads="1"/>
          </p:cNvSpPr>
          <p:nvPr/>
        </p:nvSpPr>
        <p:spPr bwMode="auto">
          <a:xfrm>
            <a:off x="6107024" y="3933056"/>
            <a:ext cx="615553" cy="2217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buClrTx/>
              <a:buSzTx/>
            </a:pPr>
            <a:r>
              <a:rPr kumimoji="1" lang="zh-CN" altLang="en-US" sz="2800" b="1" dirty="0">
                <a:solidFill>
                  <a:srgbClr val="FFFF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擦玻璃机器人</a:t>
            </a:r>
            <a:endParaRPr lang="zh-CN" altLang="en-US" sz="1400" dirty="0">
              <a:solidFill>
                <a:srgbClr val="FFFF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endParaRPr>
          </a:p>
        </p:txBody>
      </p:sp>
      <p:sp>
        <p:nvSpPr>
          <p:cNvPr id="6" name="Text Box 2"/>
          <p:cNvSpPr txBox="1">
            <a:spLocks noChangeArrowheads="1"/>
          </p:cNvSpPr>
          <p:nvPr/>
        </p:nvSpPr>
        <p:spPr bwMode="auto">
          <a:xfrm>
            <a:off x="695400" y="184944"/>
            <a:ext cx="5184775" cy="65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just" eaLnBrk="1" hangingPunct="1">
              <a:lnSpc>
                <a:spcPct val="90000"/>
              </a:lnSpc>
              <a:buClr>
                <a:schemeClr val="accent2"/>
              </a:buClr>
              <a:buSzPct val="80000"/>
              <a:buFont typeface="Wingdings" panose="05000000000000000000" pitchFamily="2" charset="2"/>
              <a:buNone/>
            </a:pPr>
            <a:r>
              <a:rPr kumimoji="1" lang="zh-CN" altLang="en-US" sz="4000" b="1" dirty="0">
                <a:solidFill>
                  <a:schemeClr val="hlin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服    务   自   动   化</a:t>
            </a:r>
            <a:endParaRPr kumimoji="1" lang="zh-CN" altLang="en-US" sz="4000" b="1" dirty="0">
              <a:solidFill>
                <a:schemeClr val="hlink"/>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Tree>
  </p:cSld>
  <p:clrMapOvr>
    <a:masterClrMapping/>
  </p:clrMapOvr>
  <p:transition spd="med">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12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344" y="340468"/>
            <a:ext cx="5400600" cy="3358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ext Box 3"/>
          <p:cNvSpPr txBox="1">
            <a:spLocks noChangeArrowheads="1"/>
          </p:cNvSpPr>
          <p:nvPr/>
        </p:nvSpPr>
        <p:spPr bwMode="auto">
          <a:xfrm>
            <a:off x="6960096" y="1568872"/>
            <a:ext cx="31845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gn="l" eaLnBrk="0" hangingPunct="0">
              <a:buChar char="•"/>
              <a:defRPr sz="3200">
                <a:solidFill>
                  <a:schemeClr val="tx1"/>
                </a:solidFill>
                <a:latin typeface="Tahoma" panose="020B0604030504040204" pitchFamily="34" charset="0"/>
                <a:ea typeface="宋体" panose="02010600030101010101" pitchFamily="2" charset="-122"/>
              </a:defRPr>
            </a:lvl1pPr>
            <a:lvl2pPr marL="742950" indent="-285750" algn="l" eaLnBrk="0" hangingPunct="0">
              <a:buFont typeface="Tahoma" panose="020B0604030504040204" pitchFamily="34" charset="0"/>
              <a:buChar char="–"/>
              <a:defRPr sz="2800">
                <a:solidFill>
                  <a:schemeClr val="tx1"/>
                </a:solidFill>
                <a:latin typeface="Tahoma" panose="020B0604030504040204" pitchFamily="34" charset="0"/>
                <a:ea typeface="宋体" panose="02010600030101010101" pitchFamily="2" charset="-122"/>
              </a:defRPr>
            </a:lvl2pPr>
            <a:lvl3pPr marL="1143000" indent="-228600" algn="l" eaLnBrk="0" hangingPunct="0">
              <a:buChar char="•"/>
              <a:defRPr sz="2400">
                <a:solidFill>
                  <a:schemeClr val="tx1"/>
                </a:solidFill>
                <a:latin typeface="Tahoma" panose="020B0604030504040204" pitchFamily="34" charset="0"/>
                <a:ea typeface="宋体" panose="02010600030101010101" pitchFamily="2" charset="-122"/>
              </a:defRPr>
            </a:lvl3pPr>
            <a:lvl4pPr marL="1600200" indent="-228600" algn="l" eaLnBrk="0" hangingPunct="0">
              <a:buFont typeface="Tahoma" panose="020B0604030504040204" pitchFamily="34" charset="0"/>
              <a:buChar char="–"/>
              <a:defRPr sz="2000">
                <a:solidFill>
                  <a:schemeClr val="tx1"/>
                </a:solidFill>
                <a:latin typeface="Tahoma" panose="020B0604030504040204" pitchFamily="34" charset="0"/>
                <a:ea typeface="宋体" panose="02010600030101010101" pitchFamily="2" charset="-122"/>
              </a:defRPr>
            </a:lvl4pPr>
            <a:lvl5pPr marL="2057400" indent="-228600" algn="l" eaLnBrk="0" hangingPunct="0">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SzPct val="50000"/>
              <a:buFont typeface="Monotype Sorts" charset="2"/>
              <a:buNone/>
            </a:pPr>
            <a:r>
              <a:rPr kumimoji="1" lang="zh-CN" altLang="en-US" sz="2800" b="1" dirty="0">
                <a:solidFill>
                  <a:srgbClr val="FFFF00"/>
                </a:solidFill>
                <a:effectLst>
                  <a:outerShdw blurRad="38100" dist="38100" dir="2700000" algn="tl">
                    <a:srgbClr val="000000">
                      <a:alpha val="43137"/>
                    </a:srgbClr>
                  </a:outerShdw>
                </a:effectLst>
                <a:latin typeface="宋体" panose="02010600030101010101" pitchFamily="2" charset="-122"/>
                <a:ea typeface="黑体" panose="02010609060101010101" pitchFamily="49" charset="-122"/>
              </a:rPr>
              <a:t>飞机清洗机器人</a:t>
            </a:r>
            <a:endParaRPr kumimoji="1" lang="zh-CN" altLang="en-US" sz="2800" b="1" dirty="0">
              <a:solidFill>
                <a:srgbClr val="FFFF00"/>
              </a:solidFill>
              <a:effectLst>
                <a:outerShdw blurRad="38100" dist="38100" dir="2700000" algn="tl">
                  <a:srgbClr val="000000">
                    <a:alpha val="43137"/>
                  </a:srgbClr>
                </a:outerShdw>
              </a:effectLst>
              <a:latin typeface="宋体" panose="02010600030101010101" pitchFamily="2" charset="-122"/>
              <a:ea typeface="黑体" panose="02010609060101010101" pitchFamily="49" charset="-122"/>
            </a:endParaRPr>
          </a:p>
        </p:txBody>
      </p:sp>
      <p:graphicFrame>
        <p:nvGraphicFramePr>
          <p:cNvPr id="31748" name="Object 4"/>
          <p:cNvGraphicFramePr>
            <a:graphicFrameLocks noGrp="1" noChangeAspect="1"/>
          </p:cNvGraphicFramePr>
          <p:nvPr>
            <p:ph sz="half" idx="2"/>
          </p:nvPr>
        </p:nvGraphicFramePr>
        <p:xfrm>
          <a:off x="5879976" y="2996952"/>
          <a:ext cx="5681662" cy="3551237"/>
        </p:xfrm>
        <a:graphic>
          <a:graphicData uri="http://schemas.openxmlformats.org/presentationml/2006/ole">
            <mc:AlternateContent xmlns:mc="http://schemas.openxmlformats.org/markup-compatibility/2006">
              <mc:Choice xmlns:v="urn:schemas-microsoft-com:vml" Requires="v">
                <p:oleObj spid="_x0000_s2205" name="Photo Editor 照片" r:id="rId2" imgW="3810000" imgH="2381250" progId="MSPhotoEd.3">
                  <p:embed/>
                </p:oleObj>
              </mc:Choice>
              <mc:Fallback>
                <p:oleObj name="Photo Editor 照片" r:id="rId2" imgW="3810000" imgH="2381250" progId="MSPhotoEd.3">
                  <p:embed/>
                  <p:pic>
                    <p:nvPicPr>
                      <p:cNvPr id="0" name="Object 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976" y="2996952"/>
                        <a:ext cx="5681662" cy="355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Object 2"/>
          <p:cNvGraphicFramePr>
            <a:graphicFrameLocks noChangeAspect="1"/>
          </p:cNvGraphicFramePr>
          <p:nvPr/>
        </p:nvGraphicFramePr>
        <p:xfrm>
          <a:off x="6240464" y="2705261"/>
          <a:ext cx="5573960" cy="4152739"/>
        </p:xfrm>
        <a:graphic>
          <a:graphicData uri="http://schemas.openxmlformats.org/presentationml/2006/ole">
            <mc:AlternateContent xmlns:mc="http://schemas.openxmlformats.org/markup-compatibility/2006">
              <mc:Choice xmlns:v="urn:schemas-microsoft-com:vml" Requires="v">
                <p:oleObj spid="_x0000_s3229" name="Photo Editor 照片" r:id="rId1" imgW="3810000" imgH="2838450" progId="MSPhotoEd.3">
                  <p:embed/>
                </p:oleObj>
              </mc:Choice>
              <mc:Fallback>
                <p:oleObj name="Photo Editor 照片" r:id="rId1" imgW="3810000" imgH="2838450" progId="MSPhotoEd.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464" y="2705261"/>
                        <a:ext cx="5573960" cy="4152739"/>
                      </a:xfrm>
                      <a:prstGeom prst="rect">
                        <a:avLst/>
                      </a:prstGeom>
                      <a:noFill/>
                      <a:ln>
                        <a:noFill/>
                      </a:ln>
                      <a:effectLst/>
                    </p:spPr>
                  </p:pic>
                </p:oleObj>
              </mc:Fallback>
            </mc:AlternateContent>
          </a:graphicData>
        </a:graphic>
      </p:graphicFrame>
      <p:pic>
        <p:nvPicPr>
          <p:cNvPr id="32771" name="Picture 3" descr="加油"/>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00" y="0"/>
            <a:ext cx="5040560" cy="3780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2" name="Text Box 4"/>
          <p:cNvSpPr txBox="1">
            <a:spLocks noChangeArrowheads="1"/>
          </p:cNvSpPr>
          <p:nvPr/>
        </p:nvSpPr>
        <p:spPr bwMode="auto">
          <a:xfrm>
            <a:off x="7032104" y="1556792"/>
            <a:ext cx="31845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gn="l" eaLnBrk="0" hangingPunct="0">
              <a:buChar char="•"/>
              <a:defRPr sz="3200">
                <a:solidFill>
                  <a:schemeClr val="tx1"/>
                </a:solidFill>
                <a:latin typeface="Tahoma" panose="020B0604030504040204" pitchFamily="34" charset="0"/>
                <a:ea typeface="宋体" panose="02010600030101010101" pitchFamily="2" charset="-122"/>
              </a:defRPr>
            </a:lvl1pPr>
            <a:lvl2pPr marL="742950" indent="-285750" algn="l" eaLnBrk="0" hangingPunct="0">
              <a:buFont typeface="Tahoma" panose="020B0604030504040204" pitchFamily="34" charset="0"/>
              <a:buChar char="–"/>
              <a:defRPr sz="2800">
                <a:solidFill>
                  <a:schemeClr val="tx1"/>
                </a:solidFill>
                <a:latin typeface="Tahoma" panose="020B0604030504040204" pitchFamily="34" charset="0"/>
                <a:ea typeface="宋体" panose="02010600030101010101" pitchFamily="2" charset="-122"/>
              </a:defRPr>
            </a:lvl2pPr>
            <a:lvl3pPr marL="1143000" indent="-228600" algn="l" eaLnBrk="0" hangingPunct="0">
              <a:buChar char="•"/>
              <a:defRPr sz="2400">
                <a:solidFill>
                  <a:schemeClr val="tx1"/>
                </a:solidFill>
                <a:latin typeface="Tahoma" panose="020B0604030504040204" pitchFamily="34" charset="0"/>
                <a:ea typeface="宋体" panose="02010600030101010101" pitchFamily="2" charset="-122"/>
              </a:defRPr>
            </a:lvl3pPr>
            <a:lvl4pPr marL="1600200" indent="-228600" algn="l" eaLnBrk="0" hangingPunct="0">
              <a:buFont typeface="Tahoma" panose="020B0604030504040204" pitchFamily="34" charset="0"/>
              <a:buChar char="–"/>
              <a:defRPr sz="2000">
                <a:solidFill>
                  <a:schemeClr val="tx1"/>
                </a:solidFill>
                <a:latin typeface="Tahoma" panose="020B0604030504040204" pitchFamily="34" charset="0"/>
                <a:ea typeface="宋体" panose="02010600030101010101" pitchFamily="2" charset="-122"/>
              </a:defRPr>
            </a:lvl4pPr>
            <a:lvl5pPr marL="2057400" indent="-228600" algn="l" eaLnBrk="0" hangingPunct="0">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SzPct val="50000"/>
              <a:buFont typeface="Monotype Sorts" charset="2"/>
              <a:buNone/>
            </a:pPr>
            <a:r>
              <a:rPr kumimoji="1" lang="zh-CN" altLang="en-US" sz="2800" b="1" dirty="0">
                <a:solidFill>
                  <a:srgbClr val="FFFF00"/>
                </a:solidFill>
                <a:effectLst>
                  <a:outerShdw blurRad="38100" dist="38100" dir="2700000" algn="tl">
                    <a:srgbClr val="000000">
                      <a:alpha val="43137"/>
                    </a:srgbClr>
                  </a:outerShdw>
                </a:effectLst>
                <a:latin typeface="宋体" panose="02010600030101010101" pitchFamily="2" charset="-122"/>
                <a:ea typeface="黑体" panose="02010609060101010101" pitchFamily="49" charset="-122"/>
              </a:rPr>
              <a:t>汽车加油机器人</a:t>
            </a:r>
            <a:endParaRPr kumimoji="1" lang="zh-CN" altLang="en-US" sz="2800" b="1" dirty="0">
              <a:solidFill>
                <a:srgbClr val="FFFF00"/>
              </a:solidFill>
              <a:effectLst>
                <a:outerShdw blurRad="38100" dist="38100" dir="2700000" algn="tl">
                  <a:srgbClr val="000000">
                    <a:alpha val="43137"/>
                  </a:srgbClr>
                </a:outerShdw>
              </a:effectLst>
              <a:latin typeface="宋体" panose="02010600030101010101" pitchFamily="2" charset="-122"/>
              <a:ea typeface="黑体" panose="02010609060101010101" pitchFamily="49" charset="-122"/>
            </a:endParaRPr>
          </a:p>
        </p:txBody>
      </p:sp>
    </p:spTree>
  </p:cSld>
  <p:clrMapOvr>
    <a:masterClrMapping/>
  </p:clrMapOvr>
  <p:transition spd="med">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4" descr="102_023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6819" y="137820"/>
            <a:ext cx="5423645" cy="414843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3795" name="Rectangle 5"/>
          <p:cNvSpPr>
            <a:spLocks noChangeArrowheads="1"/>
          </p:cNvSpPr>
          <p:nvPr/>
        </p:nvSpPr>
        <p:spPr bwMode="auto">
          <a:xfrm>
            <a:off x="7248128" y="1484784"/>
            <a:ext cx="27093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spcBef>
                <a:spcPct val="0"/>
              </a:spcBef>
              <a:buClrTx/>
              <a:buSzTx/>
            </a:pPr>
            <a:r>
              <a:rPr lang="zh-CN" altLang="en-US" sz="2800" b="1" dirty="0">
                <a:solidFill>
                  <a:srgbClr val="FFFF00"/>
                </a:solidFill>
                <a:effectLst>
                  <a:outerShdw blurRad="38100" dist="38100" dir="2700000" algn="tl">
                    <a:srgbClr val="000000">
                      <a:alpha val="43137"/>
                    </a:srgbClr>
                  </a:outerShdw>
                </a:effectLst>
                <a:latin typeface="Verdana" panose="020B0604030504040204" pitchFamily="34" charset="0"/>
                <a:ea typeface="黑体" panose="02010609060101010101" pitchFamily="49" charset="-122"/>
              </a:rPr>
              <a:t>家用清洁机器人</a:t>
            </a:r>
            <a:endParaRPr lang="zh-CN" altLang="en-US" sz="2800" b="1" dirty="0">
              <a:solidFill>
                <a:srgbClr val="FFFF00"/>
              </a:solidFill>
              <a:effectLst>
                <a:outerShdw blurRad="38100" dist="38100" dir="2700000" algn="tl">
                  <a:srgbClr val="000000">
                    <a:alpha val="43137"/>
                  </a:srgbClr>
                </a:outerShdw>
              </a:effectLst>
              <a:latin typeface="Verdana" panose="020B0604030504040204" pitchFamily="34" charset="0"/>
              <a:ea typeface="黑体" panose="02010609060101010101" pitchFamily="49" charset="-122"/>
            </a:endParaRPr>
          </a:p>
        </p:txBody>
      </p:sp>
      <p:pic>
        <p:nvPicPr>
          <p:cNvPr id="33796" name="Picture 6" descr="roomb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0981" y="2420239"/>
            <a:ext cx="5089553" cy="4293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P101012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47850" y="1125538"/>
            <a:ext cx="4286250" cy="573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4"/>
          <p:cNvSpPr>
            <a:spLocks noChangeArrowheads="1"/>
          </p:cNvSpPr>
          <p:nvPr/>
        </p:nvSpPr>
        <p:spPr bwMode="auto">
          <a:xfrm>
            <a:off x="1193574" y="260648"/>
            <a:ext cx="559480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spcBef>
                <a:spcPct val="0"/>
              </a:spcBef>
              <a:buClrTx/>
              <a:buSzTx/>
            </a:pPr>
            <a:r>
              <a:rPr lang="zh-CN" altLang="en-US" sz="2800" b="1" dirty="0">
                <a:solidFill>
                  <a:srgbClr val="FFFF00"/>
                </a:solidFill>
                <a:effectLst>
                  <a:outerShdw blurRad="38100" dist="38100" dir="2700000" algn="tl">
                    <a:srgbClr val="000000">
                      <a:alpha val="43137"/>
                    </a:srgbClr>
                  </a:outerShdw>
                </a:effectLst>
                <a:latin typeface="Verdana" panose="020B0604030504040204" pitchFamily="34" charset="0"/>
                <a:ea typeface="黑体" panose="02010609060101010101" pitchFamily="49" charset="-122"/>
              </a:rPr>
              <a:t>高压输电线维修（遥操作）机器人</a:t>
            </a:r>
            <a:endParaRPr lang="zh-CN" altLang="en-US" sz="2800" b="1" dirty="0">
              <a:solidFill>
                <a:srgbClr val="FFFF00"/>
              </a:solidFill>
              <a:effectLst>
                <a:outerShdw blurRad="38100" dist="38100" dir="2700000" algn="tl">
                  <a:srgbClr val="000000">
                    <a:alpha val="43137"/>
                  </a:srgbClr>
                </a:outerShdw>
              </a:effectLst>
              <a:latin typeface="Verdana" panose="020B0604030504040204" pitchFamily="34" charset="0"/>
              <a:ea typeface="黑体" panose="02010609060101010101" pitchFamily="49" charset="-122"/>
            </a:endParaRPr>
          </a:p>
        </p:txBody>
      </p:sp>
      <p:pic>
        <p:nvPicPr>
          <p:cNvPr id="34820" name="Picture 7" descr="4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164" y="1166813"/>
            <a:ext cx="3311525"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6" descr="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163" y="3617914"/>
            <a:ext cx="3313112"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6" name="Object 2"/>
          <p:cNvGraphicFramePr>
            <a:graphicFrameLocks noChangeAspect="1"/>
          </p:cNvGraphicFramePr>
          <p:nvPr/>
        </p:nvGraphicFramePr>
        <p:xfrm>
          <a:off x="623392" y="404664"/>
          <a:ext cx="5184899" cy="3435501"/>
        </p:xfrm>
        <a:graphic>
          <a:graphicData uri="http://schemas.openxmlformats.org/presentationml/2006/ole">
            <mc:AlternateContent xmlns:mc="http://schemas.openxmlformats.org/markup-compatibility/2006">
              <mc:Choice xmlns:v="urn:schemas-microsoft-com:vml" Requires="v">
                <p:oleObj spid="_x0000_s5277" name="" r:id="rId1" imgW="5268595" imgH="3505200" progId="Word.Picture.8">
                  <p:embed/>
                </p:oleObj>
              </mc:Choice>
              <mc:Fallback>
                <p:oleObj name="" r:id="rId1" imgW="5268595" imgH="3505200" progId="Word.Picture.8">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92" y="404664"/>
                        <a:ext cx="5184899" cy="3435501"/>
                      </a:xfrm>
                      <a:prstGeom prst="rect">
                        <a:avLst/>
                      </a:prstGeom>
                      <a:noFill/>
                      <a:ln>
                        <a:noFill/>
                      </a:ln>
                    </p:spPr>
                  </p:pic>
                </p:oleObj>
              </mc:Fallback>
            </mc:AlternateContent>
          </a:graphicData>
        </a:graphic>
      </p:graphicFrame>
      <p:sp>
        <p:nvSpPr>
          <p:cNvPr id="41987" name="Text Box 4"/>
          <p:cNvSpPr txBox="1">
            <a:spLocks noChangeArrowheads="1"/>
          </p:cNvSpPr>
          <p:nvPr/>
        </p:nvSpPr>
        <p:spPr bwMode="auto">
          <a:xfrm>
            <a:off x="7290144" y="1567549"/>
            <a:ext cx="3384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3200" b="1" dirty="0">
                <a:solidFill>
                  <a:srgbClr val="FFFF00"/>
                </a:solidFill>
                <a:effectLst>
                  <a:outerShdw blurRad="38100" dist="38100" dir="2700000" algn="tl">
                    <a:srgbClr val="000000">
                      <a:alpha val="43137"/>
                    </a:srgbClr>
                  </a:outerShdw>
                </a:effectLst>
                <a:ea typeface="黑体" panose="02010609060101010101" pitchFamily="49" charset="-122"/>
              </a:rPr>
              <a:t>国产反恐机器人</a:t>
            </a:r>
            <a:endParaRPr lang="zh-CN" altLang="en-US" sz="3200" b="1" dirty="0">
              <a:solidFill>
                <a:srgbClr val="FFFF00"/>
              </a:solidFill>
              <a:effectLst>
                <a:outerShdw blurRad="38100" dist="38100" dir="2700000" algn="tl">
                  <a:srgbClr val="000000">
                    <a:alpha val="43137"/>
                  </a:srgbClr>
                </a:outerShdw>
              </a:effectLst>
              <a:ea typeface="黑体" panose="02010609060101010101" pitchFamily="49" charset="-122"/>
            </a:endParaRPr>
          </a:p>
        </p:txBody>
      </p:sp>
      <p:pic>
        <p:nvPicPr>
          <p:cNvPr id="41988" name="Picture 5" descr="反恐机器人-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970" y="2996952"/>
            <a:ext cx="5184899" cy="344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106"/>
          <p:cNvPicPr>
            <a:picLocks noChangeAspect="1" noChangeArrowheads="1"/>
          </p:cNvPicPr>
          <p:nvPr/>
        </p:nvPicPr>
        <p:blipFill>
          <a:blip r:embed="rId1">
            <a:lum bright="40000"/>
            <a:extLst>
              <a:ext uri="{28A0092B-C50C-407E-A947-70E740481C1C}">
                <a14:useLocalDpi xmlns:a14="http://schemas.microsoft.com/office/drawing/2010/main" val="0"/>
              </a:ext>
            </a:extLst>
          </a:blip>
          <a:srcRect/>
          <a:stretch>
            <a:fillRect/>
          </a:stretch>
        </p:blipFill>
        <p:spPr bwMode="auto">
          <a:xfrm>
            <a:off x="1524000" y="1"/>
            <a:ext cx="4260343" cy="352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27" name="Rectangle 3"/>
          <p:cNvSpPr>
            <a:spLocks noGrp="1" noChangeArrowheads="1"/>
          </p:cNvSpPr>
          <p:nvPr>
            <p:ph type="title"/>
          </p:nvPr>
        </p:nvSpPr>
        <p:spPr>
          <a:xfrm>
            <a:off x="6528048" y="980728"/>
            <a:ext cx="4389437" cy="1143000"/>
          </a:xfrm>
        </p:spPr>
        <p:txBody>
          <a:bodyPr vert="horz" lIns="92075" tIns="46038" rIns="92075" bIns="46038" rtlCol="0" anchor="b">
            <a:normAutofit/>
          </a:bodyPr>
          <a:lstStyle/>
          <a:p>
            <a:pPr defTabSz="457200">
              <a:spcBef>
                <a:spcPct val="50000"/>
              </a:spcBef>
              <a:defRPr/>
            </a:pPr>
            <a:r>
              <a:rPr lang="zh-CN" altLang="en-US" sz="3200" b="1" dirty="0">
                <a:solidFill>
                  <a:srgbClr val="FFFF00"/>
                </a:solidFill>
                <a:effectLst>
                  <a:outerShdw blurRad="38100" dist="38100" dir="2700000" algn="tl">
                    <a:srgbClr val="000000">
                      <a:alpha val="43137"/>
                    </a:srgbClr>
                  </a:outerShdw>
                </a:effectLst>
                <a:latin typeface="Tahoma" panose="020B0604030504040204" pitchFamily="34" charset="0"/>
                <a:ea typeface="黑体" panose="02010609060101010101" pitchFamily="49" charset="-122"/>
                <a:cs typeface="+mn-cs"/>
              </a:rPr>
              <a:t>空间舱外舱内机器人</a:t>
            </a:r>
            <a:endParaRPr lang="zh-CN" altLang="en-US" sz="3200" b="1" dirty="0">
              <a:solidFill>
                <a:srgbClr val="FFFF00"/>
              </a:solidFill>
              <a:effectLst>
                <a:outerShdw blurRad="38100" dist="38100" dir="2700000" algn="tl">
                  <a:srgbClr val="000000">
                    <a:alpha val="43137"/>
                  </a:srgbClr>
                </a:outerShdw>
              </a:effectLst>
              <a:latin typeface="Tahoma" panose="020B0604030504040204" pitchFamily="34" charset="0"/>
              <a:ea typeface="黑体" panose="02010609060101010101" pitchFamily="49" charset="-122"/>
              <a:cs typeface="+mn-cs"/>
            </a:endParaRPr>
          </a:p>
        </p:txBody>
      </p:sp>
      <p:pic>
        <p:nvPicPr>
          <p:cNvPr id="43012" name="Picture 4" descr="NEW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8044" y="3006081"/>
            <a:ext cx="5789443"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5" descr="mer0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24000" y="3557258"/>
            <a:ext cx="4260342" cy="3330905"/>
          </a:xfrm>
          <a:noFill/>
        </p:spPr>
      </p:pic>
    </p:spTree>
  </p:cSld>
  <p:clrMapOvr>
    <a:masterClrMapping/>
  </p:clrMapOvr>
  <p:transition spd="med">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右箭头 3"/>
          <p:cNvSpPr/>
          <p:nvPr/>
        </p:nvSpPr>
        <p:spPr bwMode="auto">
          <a:xfrm>
            <a:off x="133985" y="3010535"/>
            <a:ext cx="11876405" cy="706755"/>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flatTx/>
          </a:bodyPr>
          <a:lstStyle/>
          <a:p>
            <a:pPr algn="l">
              <a:buClrTx/>
              <a:buSzTx/>
            </a:pPr>
            <a:endParaRPr lang="zh-CN" altLang="en-US" sz="3600" b="1" dirty="0" smtClean="0">
              <a:solidFill>
                <a:srgbClr val="FF0000"/>
              </a:solidFill>
              <a:latin typeface="Times New Roman" panose="02020603050405020304" pitchFamily="18" charset="0"/>
              <a:ea typeface="隶书" panose="02010509060101010101" pitchFamily="49" charset="-122"/>
            </a:endParaRPr>
          </a:p>
        </p:txBody>
      </p:sp>
      <p:sp>
        <p:nvSpPr>
          <p:cNvPr id="5" name="矩形 4"/>
          <p:cNvSpPr/>
          <p:nvPr/>
        </p:nvSpPr>
        <p:spPr>
          <a:xfrm>
            <a:off x="47328" y="2281570"/>
            <a:ext cx="1656184" cy="923330"/>
          </a:xfrm>
          <a:prstGeom prst="rect">
            <a:avLst/>
          </a:prstGeom>
        </p:spPr>
        <p:txBody>
          <a:bodyPr wrap="square">
            <a:spAutoFit/>
          </a:bodyPr>
          <a:lstStyle/>
          <a:p>
            <a:r>
              <a:rPr kumimoji="1" lang="zh-CN" altLang="zh-CN" b="1" dirty="0">
                <a:latin typeface="黑体" panose="02010609060101010101" pitchFamily="49" charset="-122"/>
                <a:ea typeface="黑体" panose="02010609060101010101" pitchFamily="49" charset="-122"/>
              </a:rPr>
              <a:t>古代传说最先出现的农具是</a:t>
            </a:r>
            <a:r>
              <a:rPr kumimoji="1" lang="zh-CN" altLang="zh-CN" b="1" dirty="0" smtClean="0">
                <a:solidFill>
                  <a:srgbClr val="FF0000"/>
                </a:solidFill>
                <a:latin typeface="黑体" panose="02010609060101010101" pitchFamily="49" charset="-122"/>
                <a:ea typeface="黑体" panose="02010609060101010101" pitchFamily="49" charset="-122"/>
              </a:rPr>
              <a:t>耒耜</a:t>
            </a:r>
            <a:r>
              <a:rPr kumimoji="1" lang="en-US" altLang="zh-CN" b="1" dirty="0">
                <a:solidFill>
                  <a:srgbClr val="FF0000"/>
                </a:solidFill>
                <a:latin typeface="黑体" panose="02010609060101010101" pitchFamily="49" charset="-122"/>
                <a:ea typeface="黑体" panose="02010609060101010101" pitchFamily="49" charset="-122"/>
              </a:rPr>
              <a:t>(l</a:t>
            </a:r>
            <a:r>
              <a:rPr kumimoji="1" lang="zh-CN" altLang="zh-CN" b="1" dirty="0">
                <a:solidFill>
                  <a:srgbClr val="FF0000"/>
                </a:solidFill>
                <a:latin typeface="黑体" panose="02010609060101010101" pitchFamily="49" charset="-122"/>
                <a:ea typeface="黑体" panose="02010609060101010101" pitchFamily="49" charset="-122"/>
              </a:rPr>
              <a:t>ě</a:t>
            </a:r>
            <a:r>
              <a:rPr kumimoji="1" lang="en-US" altLang="zh-CN" b="1" dirty="0" err="1">
                <a:solidFill>
                  <a:srgbClr val="FF0000"/>
                </a:solidFill>
                <a:latin typeface="黑体" panose="02010609060101010101" pitchFamily="49" charset="-122"/>
                <a:ea typeface="黑体" panose="02010609060101010101" pitchFamily="49" charset="-122"/>
              </a:rPr>
              <a:t>i</a:t>
            </a:r>
            <a:r>
              <a:rPr kumimoji="1" lang="en-US" altLang="zh-CN" b="1" dirty="0">
                <a:solidFill>
                  <a:srgbClr val="FF0000"/>
                </a:solidFill>
                <a:latin typeface="黑体" panose="02010609060101010101" pitchFamily="49" charset="-122"/>
                <a:ea typeface="黑体" panose="02010609060101010101" pitchFamily="49" charset="-122"/>
              </a:rPr>
              <a:t> s</a:t>
            </a:r>
            <a:r>
              <a:rPr kumimoji="1" lang="zh-CN" altLang="zh-CN" b="1" dirty="0">
                <a:solidFill>
                  <a:srgbClr val="FF0000"/>
                </a:solidFill>
                <a:latin typeface="黑体" panose="02010609060101010101" pitchFamily="49" charset="-122"/>
                <a:ea typeface="黑体" panose="02010609060101010101" pitchFamily="49" charset="-122"/>
              </a:rPr>
              <a:t>ì</a:t>
            </a:r>
            <a:r>
              <a:rPr kumimoji="1" lang="en-US" altLang="zh-CN" b="1" dirty="0">
                <a:solidFill>
                  <a:srgbClr val="FF0000"/>
                </a:solidFill>
                <a:latin typeface="黑体" panose="02010609060101010101" pitchFamily="49" charset="-122"/>
                <a:ea typeface="黑体" panose="02010609060101010101" pitchFamily="49" charset="-122"/>
              </a:rPr>
              <a:t>)</a:t>
            </a:r>
            <a:endParaRPr lang="zh-CN" altLang="en-US" dirty="0">
              <a:solidFill>
                <a:srgbClr val="FF0000"/>
              </a:solidFill>
            </a:endParaRPr>
          </a:p>
        </p:txBody>
      </p:sp>
      <p:pic>
        <p:nvPicPr>
          <p:cNvPr id="6" name="Picture 7" descr="01300000291746125263550216414"/>
          <p:cNvPicPr/>
          <p:nvPr/>
        </p:nvPicPr>
        <p:blipFill>
          <a:blip r:embed="rId1">
            <a:extLst>
              <a:ext uri="{28A0092B-C50C-407E-A947-70E740481C1C}">
                <a14:useLocalDpi xmlns:a14="http://schemas.microsoft.com/office/drawing/2010/main" val="0"/>
              </a:ext>
            </a:extLst>
          </a:blip>
          <a:srcRect/>
          <a:stretch>
            <a:fillRect/>
          </a:stretch>
        </p:blipFill>
        <p:spPr bwMode="auto">
          <a:xfrm>
            <a:off x="191344" y="956475"/>
            <a:ext cx="1368152" cy="1258604"/>
          </a:xfrm>
          <a:prstGeom prst="rect">
            <a:avLst/>
          </a:prstGeom>
          <a:noFill/>
          <a:ln>
            <a:noFill/>
          </a:ln>
        </p:spPr>
      </p:pic>
      <p:sp>
        <p:nvSpPr>
          <p:cNvPr id="7" name="矩形 6"/>
          <p:cNvSpPr/>
          <p:nvPr/>
        </p:nvSpPr>
        <p:spPr>
          <a:xfrm>
            <a:off x="791072" y="3573016"/>
            <a:ext cx="2376264" cy="1198880"/>
          </a:xfrm>
          <a:prstGeom prst="rect">
            <a:avLst/>
          </a:prstGeom>
        </p:spPr>
        <p:txBody>
          <a:bodyPr wrap="square">
            <a:spAutoFit/>
          </a:bodyPr>
          <a:lstStyle/>
          <a:p>
            <a:r>
              <a:rPr kumimoji="1" lang="zh-CN" altLang="zh-CN" b="1" dirty="0">
                <a:gradFill>
                  <a:gsLst>
                    <a:gs pos="0">
                      <a:srgbClr val="012D86"/>
                    </a:gs>
                    <a:gs pos="100000">
                      <a:srgbClr val="0E2557"/>
                    </a:gs>
                  </a:gsLst>
                  <a:lin scaled="0"/>
                </a:gra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夏商西周</a:t>
            </a:r>
            <a:r>
              <a:rPr kumimoji="1" lang="zh-CN" altLang="zh-CN" b="1" dirty="0" smtClean="0">
                <a:latin typeface="黑体" panose="02010609060101010101" pitchFamily="49" charset="-122"/>
                <a:ea typeface="黑体" panose="02010609060101010101" pitchFamily="49" charset="-122"/>
              </a:rPr>
              <a:t>时期农业生产工具以</a:t>
            </a:r>
            <a:r>
              <a:rPr kumimoji="1" lang="zh-CN" altLang="zh-CN" b="1" dirty="0">
                <a:latin typeface="黑体" panose="02010609060101010101" pitchFamily="49" charset="-122"/>
                <a:ea typeface="黑体" panose="02010609060101010101" pitchFamily="49" charset="-122"/>
              </a:rPr>
              <a:t>青铜器为主，</a:t>
            </a:r>
            <a:r>
              <a:rPr kumimoji="1" lang="zh-CN" altLang="zh-CN" b="1" dirty="0" smtClean="0">
                <a:latin typeface="黑体" panose="02010609060101010101" pitchFamily="49" charset="-122"/>
                <a:ea typeface="黑体" panose="02010609060101010101" pitchFamily="49" charset="-122"/>
              </a:rPr>
              <a:t>但早期</a:t>
            </a:r>
            <a:r>
              <a:rPr kumimoji="1" lang="zh-CN" altLang="en-US" b="1" dirty="0" smtClean="0">
                <a:latin typeface="黑体" panose="02010609060101010101" pitchFamily="49" charset="-122"/>
                <a:ea typeface="黑体" panose="02010609060101010101" pitchFamily="49" charset="-122"/>
              </a:rPr>
              <a:t>的</a:t>
            </a:r>
            <a:r>
              <a:rPr kumimoji="1" lang="zh-CN" altLang="zh-CN" b="1" dirty="0" smtClean="0">
                <a:solidFill>
                  <a:srgbClr val="FF0000"/>
                </a:solidFill>
                <a:latin typeface="黑体" panose="02010609060101010101" pitchFamily="49" charset="-122"/>
                <a:ea typeface="黑体" panose="02010609060101010101" pitchFamily="49" charset="-122"/>
              </a:rPr>
              <a:t>耒耜</a:t>
            </a:r>
            <a:r>
              <a:rPr kumimoji="1" lang="zh-CN" altLang="zh-CN" b="1" dirty="0" smtClean="0">
                <a:latin typeface="黑体" panose="02010609060101010101" pitchFamily="49" charset="-122"/>
                <a:ea typeface="黑体" panose="02010609060101010101" pitchFamily="49" charset="-122"/>
              </a:rPr>
              <a:t>具</a:t>
            </a:r>
            <a:r>
              <a:rPr kumimoji="1" lang="zh-CN" altLang="zh-CN" b="1" dirty="0">
                <a:latin typeface="黑体" panose="02010609060101010101" pitchFamily="49" charset="-122"/>
                <a:ea typeface="黑体" panose="02010609060101010101" pitchFamily="49" charset="-122"/>
              </a:rPr>
              <a:t>仍然广泛使用。</a:t>
            </a:r>
            <a:endParaRPr kumimoji="1" lang="zh-CN" altLang="en-US" b="1" dirty="0">
              <a:latin typeface="黑体" panose="02010609060101010101" pitchFamily="49" charset="-122"/>
              <a:ea typeface="黑体" panose="02010609060101010101" pitchFamily="49" charset="-122"/>
            </a:endParaRPr>
          </a:p>
        </p:txBody>
      </p:sp>
      <p:pic>
        <p:nvPicPr>
          <p:cNvPr id="8" name="图片 7" descr="ä¸­å½å¤ä»£åå·åå±å² - å¹»æ¨±Â·è­æ¯ - å¹»æ¨±Â·è­æ¯çåå®¢"/>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3080" y="4773345"/>
            <a:ext cx="2088232" cy="1679991"/>
          </a:xfrm>
          <a:prstGeom prst="rect">
            <a:avLst/>
          </a:prstGeom>
          <a:noFill/>
          <a:ln>
            <a:noFill/>
          </a:ln>
        </p:spPr>
      </p:pic>
      <p:sp>
        <p:nvSpPr>
          <p:cNvPr id="9" name="矩形 8"/>
          <p:cNvSpPr/>
          <p:nvPr/>
        </p:nvSpPr>
        <p:spPr>
          <a:xfrm>
            <a:off x="2711624" y="2287186"/>
            <a:ext cx="2687960" cy="922020"/>
          </a:xfrm>
          <a:prstGeom prst="rect">
            <a:avLst/>
          </a:prstGeom>
        </p:spPr>
        <p:txBody>
          <a:bodyPr wrap="square">
            <a:spAutoFit/>
          </a:bodyPr>
          <a:lstStyle/>
          <a:p>
            <a:r>
              <a:rPr kumimoji="1" lang="zh-CN" altLang="zh-CN" b="1" dirty="0">
                <a:gradFill>
                  <a:gsLst>
                    <a:gs pos="0">
                      <a:srgbClr val="012D86"/>
                    </a:gs>
                    <a:gs pos="100000">
                      <a:srgbClr val="0E2557"/>
                    </a:gs>
                  </a:gsLst>
                  <a:lin scaled="0"/>
                </a:gra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春秋战国</a:t>
            </a:r>
            <a:r>
              <a:rPr kumimoji="1" lang="zh-CN" altLang="zh-CN" b="1" dirty="0">
                <a:latin typeface="黑体" panose="02010609060101010101" pitchFamily="49" charset="-122"/>
                <a:ea typeface="黑体" panose="02010609060101010101" pitchFamily="49" charset="-122"/>
              </a:rPr>
              <a:t>时代耕作方式也发生了重大变化，</a:t>
            </a:r>
            <a:r>
              <a:rPr kumimoji="1" lang="zh-CN" altLang="zh-CN" b="1" dirty="0">
                <a:solidFill>
                  <a:srgbClr val="FF0000"/>
                </a:solidFill>
                <a:latin typeface="黑体" panose="02010609060101010101" pitchFamily="49" charset="-122"/>
                <a:ea typeface="黑体" panose="02010609060101010101" pitchFamily="49" charset="-122"/>
              </a:rPr>
              <a:t>铁器牛耕</a:t>
            </a:r>
            <a:r>
              <a:rPr kumimoji="1" lang="zh-CN" altLang="zh-CN" b="1" dirty="0">
                <a:latin typeface="黑体" panose="02010609060101010101" pitchFamily="49" charset="-122"/>
                <a:ea typeface="黑体" panose="02010609060101010101" pitchFamily="49" charset="-122"/>
              </a:rPr>
              <a:t>被推广和使用。</a:t>
            </a:r>
            <a:endParaRPr lang="zh-CN" altLang="en-US" dirty="0"/>
          </a:p>
        </p:txBody>
      </p:sp>
      <p:pic>
        <p:nvPicPr>
          <p:cNvPr id="10" name="Picture 2" descr="https://ss1.bdstatic.com/70cFuXSh_Q1YnxGkpoWK1HF6hhy/it/u=3730257512,194467953&amp;fm=26&amp;gp=0.jpg"/>
          <p:cNvPicPr>
            <a:picLocks noChangeAspect="1" noChangeArrowheads="1"/>
          </p:cNvPicPr>
          <p:nvPr/>
        </p:nvPicPr>
        <p:blipFill rotWithShape="1">
          <a:blip r:embed="rId3">
            <a:extLst>
              <a:ext uri="{28A0092B-C50C-407E-A947-70E740481C1C}">
                <a14:useLocalDpi xmlns:a14="http://schemas.microsoft.com/office/drawing/2010/main" val="0"/>
              </a:ext>
            </a:extLst>
          </a:blip>
          <a:srcRect l="48544" t="42335" b="9281"/>
          <a:stretch>
            <a:fillRect/>
          </a:stretch>
        </p:blipFill>
        <p:spPr bwMode="auto">
          <a:xfrm>
            <a:off x="2951312" y="889142"/>
            <a:ext cx="1908212" cy="1437145"/>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3612025" y="3558015"/>
            <a:ext cx="2308675" cy="646331"/>
          </a:xfrm>
          <a:prstGeom prst="rect">
            <a:avLst/>
          </a:prstGeom>
        </p:spPr>
        <p:txBody>
          <a:bodyPr wrap="square">
            <a:spAutoFit/>
          </a:bodyPr>
          <a:lstStyle/>
          <a:p>
            <a:r>
              <a:rPr kumimoji="1" lang="zh-CN" altLang="zh-CN" b="1" dirty="0">
                <a:latin typeface="黑体" panose="02010609060101010101" pitchFamily="49" charset="-122"/>
                <a:ea typeface="黑体" panose="02010609060101010101" pitchFamily="49" charset="-122"/>
              </a:rPr>
              <a:t>汉代耕犁已基本定形</a:t>
            </a:r>
            <a:r>
              <a:rPr kumimoji="1" lang="zh-CN" altLang="zh-CN" b="1" dirty="0" smtClean="0">
                <a:latin typeface="黑体" panose="02010609060101010101" pitchFamily="49" charset="-122"/>
                <a:ea typeface="黑体" panose="02010609060101010101" pitchFamily="49" charset="-122"/>
              </a:rPr>
              <a:t>，汉代</a:t>
            </a:r>
            <a:r>
              <a:rPr kumimoji="1" lang="zh-CN" altLang="zh-CN" b="1" dirty="0">
                <a:latin typeface="黑体" panose="02010609060101010101" pitchFamily="49" charset="-122"/>
                <a:ea typeface="黑体" panose="02010609060101010101" pitchFamily="49" charset="-122"/>
              </a:rPr>
              <a:t>的犁是</a:t>
            </a:r>
            <a:r>
              <a:rPr kumimoji="1" lang="zh-CN" altLang="zh-CN" b="1" dirty="0">
                <a:solidFill>
                  <a:srgbClr val="FF0000"/>
                </a:solidFill>
                <a:latin typeface="黑体" panose="02010609060101010101" pitchFamily="49" charset="-122"/>
                <a:ea typeface="黑体" panose="02010609060101010101" pitchFamily="49" charset="-122"/>
              </a:rPr>
              <a:t>长直辕犁</a:t>
            </a:r>
            <a:endParaRPr lang="zh-CN" altLang="en-US" dirty="0"/>
          </a:p>
        </p:txBody>
      </p:sp>
      <p:pic>
        <p:nvPicPr>
          <p:cNvPr id="12" name="图片 11" descr="http://www.agriculturalmuseum.com/Uploads/Picture/2017/11/17/s5a0e7fcc71cb5.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3400" y="4279364"/>
            <a:ext cx="1774403" cy="1534760"/>
          </a:xfrm>
          <a:prstGeom prst="rect">
            <a:avLst/>
          </a:prstGeom>
          <a:noFill/>
          <a:ln>
            <a:noFill/>
          </a:ln>
        </p:spPr>
      </p:pic>
      <p:sp>
        <p:nvSpPr>
          <p:cNvPr id="13" name="矩形 12"/>
          <p:cNvSpPr/>
          <p:nvPr/>
        </p:nvSpPr>
        <p:spPr>
          <a:xfrm>
            <a:off x="5903640" y="2501702"/>
            <a:ext cx="2070610" cy="646331"/>
          </a:xfrm>
          <a:prstGeom prst="rect">
            <a:avLst/>
          </a:prstGeom>
        </p:spPr>
        <p:txBody>
          <a:bodyPr wrap="square">
            <a:spAutoFit/>
          </a:bodyPr>
          <a:lstStyle/>
          <a:p>
            <a:r>
              <a:rPr kumimoji="1" lang="zh-CN" altLang="zh-CN" b="1" dirty="0">
                <a:gradFill>
                  <a:gsLst>
                    <a:gs pos="0">
                      <a:srgbClr val="012D86"/>
                    </a:gs>
                    <a:gs pos="100000">
                      <a:srgbClr val="0E2557"/>
                    </a:gs>
                  </a:gsLst>
                  <a:lin scaled="0"/>
                </a:gra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唐代初期</a:t>
            </a:r>
            <a:r>
              <a:rPr kumimoji="1" lang="zh-CN" altLang="zh-CN" b="1" dirty="0">
                <a:latin typeface="黑体" panose="02010609060101010101" pitchFamily="49" charset="-122"/>
                <a:ea typeface="黑体" panose="02010609060101010101" pitchFamily="49" charset="-122"/>
              </a:rPr>
              <a:t>进一步出现了</a:t>
            </a:r>
            <a:r>
              <a:rPr kumimoji="1" lang="zh-CN" altLang="zh-CN" b="1" dirty="0">
                <a:solidFill>
                  <a:srgbClr val="FF0000"/>
                </a:solidFill>
                <a:latin typeface="黑体" panose="02010609060101010101" pitchFamily="49" charset="-122"/>
                <a:ea typeface="黑体" panose="02010609060101010101" pitchFamily="49" charset="-122"/>
              </a:rPr>
              <a:t>长曲辕犁</a:t>
            </a:r>
            <a:endParaRPr lang="zh-CN" altLang="en-US" dirty="0"/>
          </a:p>
        </p:txBody>
      </p:sp>
      <p:pic>
        <p:nvPicPr>
          <p:cNvPr id="14" name="图片 13" descr="http://www.agriculturalmuseum.com/Uploads/Picture/2017/11/17/s5a0e7fd4ca639.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02113" y="1153400"/>
            <a:ext cx="1243213" cy="1296144"/>
          </a:xfrm>
          <a:prstGeom prst="rect">
            <a:avLst/>
          </a:prstGeom>
          <a:noFill/>
          <a:ln>
            <a:noFill/>
          </a:ln>
        </p:spPr>
      </p:pic>
      <p:sp>
        <p:nvSpPr>
          <p:cNvPr id="15" name="矩形 14"/>
          <p:cNvSpPr/>
          <p:nvPr/>
        </p:nvSpPr>
        <p:spPr>
          <a:xfrm>
            <a:off x="6551712" y="3541832"/>
            <a:ext cx="2306490" cy="1200329"/>
          </a:xfrm>
          <a:prstGeom prst="rect">
            <a:avLst/>
          </a:prstGeom>
        </p:spPr>
        <p:txBody>
          <a:bodyPr wrap="square">
            <a:spAutoFit/>
          </a:bodyPr>
          <a:lstStyle/>
          <a:p>
            <a:r>
              <a:rPr kumimoji="1" lang="zh-CN" altLang="zh-CN" b="1" dirty="0">
                <a:gradFill>
                  <a:gsLst>
                    <a:gs pos="0">
                      <a:srgbClr val="012D86"/>
                    </a:gs>
                    <a:gs pos="100000">
                      <a:srgbClr val="0E2557"/>
                    </a:gs>
                  </a:gsLst>
                  <a:lin scaled="0"/>
                </a:gra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宋元时期</a:t>
            </a:r>
            <a:r>
              <a:rPr kumimoji="1" lang="zh-CN" altLang="zh-CN" b="1" dirty="0">
                <a:latin typeface="黑体" panose="02010609060101010101" pitchFamily="49" charset="-122"/>
                <a:ea typeface="黑体" panose="02010609060101010101" pitchFamily="49" charset="-122"/>
              </a:rPr>
              <a:t>是中国农具发展史上的</a:t>
            </a:r>
            <a:r>
              <a:rPr kumimoji="1" lang="zh-CN" altLang="zh-CN" b="1" dirty="0" smtClean="0">
                <a:latin typeface="黑体" panose="02010609060101010101" pitchFamily="49" charset="-122"/>
                <a:ea typeface="黑体" panose="02010609060101010101" pitchFamily="49" charset="-122"/>
              </a:rPr>
              <a:t>巅峰</a:t>
            </a:r>
            <a:r>
              <a:rPr kumimoji="1" lang="zh-CN" altLang="en-US" b="1" dirty="0" smtClean="0">
                <a:latin typeface="黑体" panose="02010609060101010101" pitchFamily="49" charset="-122"/>
                <a:ea typeface="黑体" panose="02010609060101010101" pitchFamily="49" charset="-122"/>
              </a:rPr>
              <a:t>，</a:t>
            </a:r>
            <a:r>
              <a:rPr kumimoji="1" lang="zh-CN" altLang="zh-CN" b="1" dirty="0" smtClean="0">
                <a:solidFill>
                  <a:srgbClr val="FF0000"/>
                </a:solidFill>
                <a:latin typeface="黑体" panose="02010609060101010101" pitchFamily="49" charset="-122"/>
                <a:ea typeface="黑体" panose="02010609060101010101" pitchFamily="49" charset="-122"/>
              </a:rPr>
              <a:t>砘</a:t>
            </a:r>
            <a:r>
              <a:rPr kumimoji="1" lang="zh-CN" altLang="en-US" b="1" dirty="0" smtClean="0">
                <a:solidFill>
                  <a:srgbClr val="FF0000"/>
                </a:solidFill>
                <a:latin typeface="黑体" panose="02010609060101010101" pitchFamily="49" charset="-122"/>
                <a:ea typeface="黑体" panose="02010609060101010101" pitchFamily="49" charset="-122"/>
              </a:rPr>
              <a:t>、</a:t>
            </a:r>
            <a:r>
              <a:rPr kumimoji="1" lang="zh-CN" altLang="zh-CN" b="1" dirty="0" smtClean="0">
                <a:solidFill>
                  <a:srgbClr val="FF0000"/>
                </a:solidFill>
                <a:latin typeface="黑体" panose="02010609060101010101" pitchFamily="49" charset="-122"/>
                <a:ea typeface="黑体" panose="02010609060101010101" pitchFamily="49" charset="-122"/>
              </a:rPr>
              <a:t>耧车</a:t>
            </a:r>
            <a:r>
              <a:rPr kumimoji="1" lang="zh-CN" altLang="en-US" b="1" dirty="0" smtClean="0">
                <a:solidFill>
                  <a:srgbClr val="FF0000"/>
                </a:solidFill>
                <a:latin typeface="黑体" panose="02010609060101010101" pitchFamily="49" charset="-122"/>
                <a:ea typeface="黑体" panose="02010609060101010101" pitchFamily="49" charset="-122"/>
              </a:rPr>
              <a:t>、</a:t>
            </a:r>
            <a:r>
              <a:rPr kumimoji="1" lang="zh-CN" altLang="zh-CN" b="1" dirty="0" smtClean="0">
                <a:solidFill>
                  <a:srgbClr val="FF0000"/>
                </a:solidFill>
                <a:latin typeface="黑体" panose="02010609060101010101" pitchFamily="49" charset="-122"/>
                <a:ea typeface="黑体" panose="02010609060101010101" pitchFamily="49" charset="-122"/>
              </a:rPr>
              <a:t>秧马</a:t>
            </a:r>
            <a:r>
              <a:rPr kumimoji="1" lang="zh-CN" altLang="en-US" b="1" dirty="0">
                <a:latin typeface="黑体" panose="02010609060101010101" pitchFamily="49" charset="-122"/>
                <a:ea typeface="黑体" panose="02010609060101010101" pitchFamily="49" charset="-122"/>
              </a:rPr>
              <a:t>是这一时期的代表农具</a:t>
            </a:r>
            <a:endParaRPr kumimoji="1" lang="zh-CN" altLang="en-US" b="1" dirty="0">
              <a:latin typeface="黑体" panose="02010609060101010101" pitchFamily="49" charset="-122"/>
              <a:ea typeface="黑体" panose="02010609060101010101" pitchFamily="49" charset="-122"/>
            </a:endParaRPr>
          </a:p>
        </p:txBody>
      </p:sp>
      <p:pic>
        <p:nvPicPr>
          <p:cNvPr id="17" name="内容占位符 4" descr="t015f40209e2df4ad72.jpg"/>
          <p:cNvPicPr/>
          <p:nvPr/>
        </p:nvPicPr>
        <p:blipFill>
          <a:blip r:embed="rId6">
            <a:extLst>
              <a:ext uri="{28A0092B-C50C-407E-A947-70E740481C1C}">
                <a14:useLocalDpi xmlns:a14="http://schemas.microsoft.com/office/drawing/2010/main" val="0"/>
              </a:ext>
            </a:extLst>
          </a:blip>
          <a:srcRect/>
          <a:stretch>
            <a:fillRect/>
          </a:stretch>
        </p:blipFill>
        <p:spPr bwMode="auto">
          <a:xfrm>
            <a:off x="6735428" y="5714590"/>
            <a:ext cx="1651419" cy="1085018"/>
          </a:xfrm>
          <a:prstGeom prst="rect">
            <a:avLst/>
          </a:prstGeom>
          <a:noFill/>
          <a:ln>
            <a:noFill/>
          </a:ln>
        </p:spPr>
      </p:pic>
      <p:pic>
        <p:nvPicPr>
          <p:cNvPr id="18" name="内容占位符 6" descr="4bbfb509t74839268bccd&amp;690.jp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71411" y="4689461"/>
            <a:ext cx="1135068" cy="982096"/>
          </a:xfrm>
          <a:prstGeom prst="rect">
            <a:avLst/>
          </a:prstGeom>
          <a:noFill/>
          <a:ln>
            <a:noFill/>
          </a:ln>
        </p:spPr>
      </p:pic>
      <p:pic>
        <p:nvPicPr>
          <p:cNvPr id="19" name="内容占位符 4" descr="t01204960a868c21306.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61138" y="4698250"/>
            <a:ext cx="1184033" cy="973307"/>
          </a:xfrm>
          <a:prstGeom prst="rect">
            <a:avLst/>
          </a:prstGeom>
          <a:noFill/>
          <a:ln>
            <a:noFill/>
          </a:ln>
        </p:spPr>
      </p:pic>
      <p:sp>
        <p:nvSpPr>
          <p:cNvPr id="20" name="矩形 19"/>
          <p:cNvSpPr/>
          <p:nvPr/>
        </p:nvSpPr>
        <p:spPr>
          <a:xfrm>
            <a:off x="8169375" y="2024523"/>
            <a:ext cx="2125305" cy="1198880"/>
          </a:xfrm>
          <a:prstGeom prst="rect">
            <a:avLst/>
          </a:prstGeom>
        </p:spPr>
        <p:txBody>
          <a:bodyPr wrap="square">
            <a:spAutoFit/>
          </a:bodyPr>
          <a:lstStyle/>
          <a:p>
            <a:r>
              <a:rPr kumimoji="1" lang="zh-CN" altLang="zh-CN" b="1" dirty="0">
                <a:gradFill>
                  <a:gsLst>
                    <a:gs pos="0">
                      <a:srgbClr val="012D86"/>
                    </a:gs>
                    <a:gs pos="100000">
                      <a:srgbClr val="0E2557"/>
                    </a:gs>
                  </a:gsLst>
                  <a:lin scaled="0"/>
                </a:gra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明清时期</a:t>
            </a:r>
            <a:r>
              <a:rPr kumimoji="1" lang="zh-CN" altLang="zh-CN" b="1" dirty="0">
                <a:latin typeface="黑体" panose="02010609060101010101" pitchFamily="49" charset="-122"/>
                <a:ea typeface="黑体" panose="02010609060101010101" pitchFamily="49" charset="-122"/>
              </a:rPr>
              <a:t>较元代无多大变化</a:t>
            </a:r>
            <a:r>
              <a:rPr kumimoji="1" lang="zh-CN" altLang="zh-CN" b="1" dirty="0" smtClean="0">
                <a:latin typeface="黑体" panose="02010609060101010101" pitchFamily="49" charset="-122"/>
                <a:ea typeface="黑体" panose="02010609060101010101" pitchFamily="49" charset="-122"/>
              </a:rPr>
              <a:t>，但</a:t>
            </a:r>
            <a:r>
              <a:rPr kumimoji="1" lang="zh-CN" altLang="zh-CN" b="1" dirty="0">
                <a:latin typeface="黑体" panose="02010609060101010101" pitchFamily="49" charset="-122"/>
                <a:ea typeface="黑体" panose="02010609060101010101" pitchFamily="49" charset="-122"/>
              </a:rPr>
              <a:t>某些农具仍有改进，比如“</a:t>
            </a:r>
            <a:r>
              <a:rPr kumimoji="1" lang="zh-CN" altLang="zh-CN" b="1" dirty="0">
                <a:solidFill>
                  <a:srgbClr val="FF0000"/>
                </a:solidFill>
                <a:latin typeface="黑体" panose="02010609060101010101" pitchFamily="49" charset="-122"/>
                <a:ea typeface="黑体" panose="02010609060101010101" pitchFamily="49" charset="-122"/>
              </a:rPr>
              <a:t>漏锄</a:t>
            </a:r>
            <a:r>
              <a:rPr kumimoji="1" lang="zh-CN" altLang="zh-CN" b="1" dirty="0">
                <a:latin typeface="黑体" panose="02010609060101010101" pitchFamily="49" charset="-122"/>
                <a:ea typeface="黑体" panose="02010609060101010101" pitchFamily="49" charset="-122"/>
              </a:rPr>
              <a:t>”。</a:t>
            </a:r>
            <a:endParaRPr lang="zh-CN" altLang="en-US" dirty="0"/>
          </a:p>
        </p:txBody>
      </p:sp>
      <p:pic>
        <p:nvPicPr>
          <p:cNvPr id="21" name="内容占位符 3" descr="4-19.jp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79904" y="1095232"/>
            <a:ext cx="1514970" cy="932503"/>
          </a:xfrm>
          <a:prstGeom prst="rect">
            <a:avLst/>
          </a:prstGeom>
          <a:noFill/>
          <a:ln>
            <a:noFill/>
          </a:ln>
        </p:spPr>
      </p:pic>
      <p:sp>
        <p:nvSpPr>
          <p:cNvPr id="22" name="矩形 21"/>
          <p:cNvSpPr/>
          <p:nvPr/>
        </p:nvSpPr>
        <p:spPr>
          <a:xfrm>
            <a:off x="9432032" y="3558015"/>
            <a:ext cx="2327336" cy="1477328"/>
          </a:xfrm>
          <a:prstGeom prst="rect">
            <a:avLst/>
          </a:prstGeom>
        </p:spPr>
        <p:txBody>
          <a:bodyPr wrap="square">
            <a:spAutoFit/>
          </a:bodyPr>
          <a:lstStyle/>
          <a:p>
            <a:r>
              <a:rPr kumimoji="1" lang="zh-CN" altLang="zh-CN" b="1" dirty="0">
                <a:latin typeface="黑体" panose="02010609060101010101" pitchFamily="49" charset="-122"/>
                <a:ea typeface="黑体" panose="02010609060101010101" pitchFamily="49" charset="-122"/>
              </a:rPr>
              <a:t>随着现代工业化的发展，我国农具也有了翻天覆地的新</a:t>
            </a:r>
            <a:r>
              <a:rPr kumimoji="1" lang="zh-CN" altLang="zh-CN" b="1" dirty="0" smtClean="0">
                <a:latin typeface="黑体" panose="02010609060101010101" pitchFamily="49" charset="-122"/>
                <a:ea typeface="黑体" panose="02010609060101010101" pitchFamily="49" charset="-122"/>
              </a:rPr>
              <a:t>变化</a:t>
            </a:r>
            <a:r>
              <a:rPr kumimoji="1" lang="zh-CN" altLang="en-US" b="1" dirty="0" smtClean="0">
                <a:latin typeface="黑体" panose="02010609060101010101" pitchFamily="49" charset="-122"/>
                <a:ea typeface="黑体" panose="02010609060101010101" pitchFamily="49" charset="-122"/>
              </a:rPr>
              <a:t>，格式</a:t>
            </a:r>
            <a:r>
              <a:rPr kumimoji="1" lang="zh-CN" altLang="en-US" b="1" dirty="0" smtClean="0">
                <a:solidFill>
                  <a:srgbClr val="FF0000"/>
                </a:solidFill>
                <a:latin typeface="黑体" panose="02010609060101010101" pitchFamily="49" charset="-122"/>
                <a:ea typeface="黑体" panose="02010609060101010101" pitchFamily="49" charset="-122"/>
              </a:rPr>
              <a:t>新型农机装备</a:t>
            </a:r>
            <a:r>
              <a:rPr kumimoji="1" lang="zh-CN" altLang="en-US" b="1" dirty="0" smtClean="0">
                <a:latin typeface="黑体" panose="02010609060101010101" pitchFamily="49" charset="-122"/>
                <a:ea typeface="黑体" panose="02010609060101010101" pitchFamily="49" charset="-122"/>
              </a:rPr>
              <a:t>相继出现</a:t>
            </a:r>
            <a:endParaRPr lang="zh-CN" altLang="en-US" dirty="0"/>
          </a:p>
        </p:txBody>
      </p:sp>
      <p:pic>
        <p:nvPicPr>
          <p:cNvPr id="23" name="图片 22" descr="https://ss0.bdstatic.com/70cFuHSh_Q1YnxGkpoWK1HF6hhy/it/u=3389036825,2487056079&amp;fm=26&amp;gp=0.jp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326217" y="5035342"/>
            <a:ext cx="2554218" cy="1714885"/>
          </a:xfrm>
          <a:prstGeom prst="rect">
            <a:avLst/>
          </a:prstGeom>
          <a:noFill/>
          <a:ln>
            <a:noFill/>
          </a:ln>
        </p:spPr>
      </p:pic>
      <p:sp>
        <p:nvSpPr>
          <p:cNvPr id="2" name="文本框 1"/>
          <p:cNvSpPr txBox="1"/>
          <p:nvPr/>
        </p:nvSpPr>
        <p:spPr>
          <a:xfrm>
            <a:off x="2376170" y="3189605"/>
            <a:ext cx="5951855" cy="39878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altLang="zh-CN"/>
              <a:t>                                           </a:t>
            </a:r>
            <a:r>
              <a:rPr lang="zh-CN" altLang="zh-CN" sz="2000" b="1"/>
              <a:t>中国农具发展史</a:t>
            </a:r>
            <a:endParaRPr lang="zh-CN" altLang="zh-CN" sz="2000" b="1"/>
          </a:p>
        </p:txBody>
      </p:sp>
    </p:spTree>
  </p:cSld>
  <p:clrMapOvr>
    <a:masterClrMapping/>
  </p:clrMapOvr>
  <p:transition spd="med">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40-1"/>
          <p:cNvPicPr>
            <a:picLocks noChangeAspect="1" noChangeArrowheads="1"/>
          </p:cNvPicPr>
          <p:nvPr/>
        </p:nvPicPr>
        <p:blipFill>
          <a:blip r:embed="rId1">
            <a:lum bright="40000"/>
            <a:extLst>
              <a:ext uri="{28A0092B-C50C-407E-A947-70E740481C1C}">
                <a14:useLocalDpi xmlns:a14="http://schemas.microsoft.com/office/drawing/2010/main" val="0"/>
              </a:ext>
            </a:extLst>
          </a:blip>
          <a:srcRect/>
          <a:stretch>
            <a:fillRect/>
          </a:stretch>
        </p:blipFill>
        <p:spPr bwMode="auto">
          <a:xfrm>
            <a:off x="1253505" y="773267"/>
            <a:ext cx="4572000" cy="313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5" name="Rectangle 3"/>
          <p:cNvSpPr>
            <a:spLocks noGrp="1" noChangeArrowheads="1"/>
          </p:cNvSpPr>
          <p:nvPr>
            <p:ph type="title"/>
          </p:nvPr>
        </p:nvSpPr>
        <p:spPr>
          <a:xfrm>
            <a:off x="6334284" y="1161423"/>
            <a:ext cx="4479925" cy="762000"/>
          </a:xfrm>
        </p:spPr>
        <p:txBody>
          <a:bodyPr vert="horz" lIns="92075" tIns="46038" rIns="92075" bIns="46038" rtlCol="0" anchor="b">
            <a:normAutofit/>
          </a:bodyPr>
          <a:lstStyle/>
          <a:p>
            <a:pPr eaLnBrk="1" hangingPunct="1">
              <a:defRPr/>
            </a:pPr>
            <a:r>
              <a:rPr lang="en-US" altLang="zh-CN" sz="2800" b="1" dirty="0">
                <a:solidFill>
                  <a:srgbClr val="FFFF00"/>
                </a:solidFill>
                <a:effectLst>
                  <a:outerShdw blurRad="38100" dist="38100" dir="2700000" algn="tl">
                    <a:srgbClr val="000000">
                      <a:alpha val="43137"/>
                    </a:srgbClr>
                  </a:outerShdw>
                </a:effectLst>
              </a:rPr>
              <a:t>   </a:t>
            </a:r>
            <a:r>
              <a:rPr lang="zh-CN" altLang="en-US" sz="2800" b="1" dirty="0">
                <a:solidFill>
                  <a:srgbClr val="FFFF00"/>
                </a:solidFill>
                <a:effectLst>
                  <a:outerShdw blurRad="38100" dist="38100" dir="2700000" algn="tl">
                    <a:srgbClr val="000000">
                      <a:alpha val="43137"/>
                    </a:srgbClr>
                  </a:outerShdw>
                </a:effectLst>
                <a:ea typeface="黑体" panose="02010609060101010101" pitchFamily="49" charset="-122"/>
              </a:rPr>
              <a:t>微型（几毫米）机器人</a:t>
            </a:r>
            <a:endParaRPr lang="zh-CN" altLang="en-US" sz="2800" b="1" dirty="0">
              <a:solidFill>
                <a:srgbClr val="FFFF00"/>
              </a:solidFill>
              <a:effectLst>
                <a:outerShdw blurRad="38100" dist="38100" dir="2700000" algn="tl">
                  <a:srgbClr val="000000">
                    <a:alpha val="43137"/>
                  </a:srgbClr>
                </a:outerShdw>
              </a:effectLst>
              <a:ea typeface="黑体" panose="02010609060101010101" pitchFamily="49" charset="-122"/>
            </a:endParaRPr>
          </a:p>
        </p:txBody>
      </p:sp>
      <p:pic>
        <p:nvPicPr>
          <p:cNvPr id="45060" name="Picture 4" descr="40"/>
          <p:cNvPicPr>
            <a:picLocks noChangeAspect="1" noChangeArrowheads="1"/>
          </p:cNvPicPr>
          <p:nvPr/>
        </p:nvPicPr>
        <p:blipFill>
          <a:blip r:embed="rId2">
            <a:lum bright="40000"/>
            <a:extLst>
              <a:ext uri="{28A0092B-C50C-407E-A947-70E740481C1C}">
                <a14:useLocalDpi xmlns:a14="http://schemas.microsoft.com/office/drawing/2010/main" val="0"/>
              </a:ext>
            </a:extLst>
          </a:blip>
          <a:srcRect/>
          <a:stretch>
            <a:fillRect/>
          </a:stretch>
        </p:blipFill>
        <p:spPr bwMode="auto">
          <a:xfrm>
            <a:off x="1206972" y="3783457"/>
            <a:ext cx="4671318" cy="3074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5" descr="2-1-29923_2y070602GERM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1643" y="2340923"/>
            <a:ext cx="3276600" cy="432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2"/>
          <p:cNvSpPr txBox="1">
            <a:spLocks noChangeArrowheads="1"/>
          </p:cNvSpPr>
          <p:nvPr/>
        </p:nvSpPr>
        <p:spPr bwMode="auto">
          <a:xfrm>
            <a:off x="407368" y="102573"/>
            <a:ext cx="62642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lgn="just" eaLnBrk="1" hangingPunct="1">
              <a:lnSpc>
                <a:spcPct val="90000"/>
              </a:lnSpc>
              <a:buClr>
                <a:schemeClr val="accent2"/>
              </a:buClr>
              <a:buSzPct val="80000"/>
              <a:buFont typeface="Wingdings" panose="05000000000000000000" pitchFamily="2" charset="2"/>
              <a:buNone/>
            </a:pPr>
            <a:r>
              <a:rPr kumimoji="1" lang="zh-CN" altLang="en-US" sz="4000" b="1" dirty="0">
                <a:solidFill>
                  <a:schemeClr val="hlink"/>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其他自动化</a:t>
            </a:r>
            <a:r>
              <a:rPr kumimoji="1" lang="en-US" altLang="zh-CN" sz="4000" b="1" dirty="0">
                <a:solidFill>
                  <a:schemeClr val="hlink"/>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kumimoji="1" lang="zh-CN" altLang="en-US" sz="4000" b="1" dirty="0">
                <a:solidFill>
                  <a:schemeClr val="hlink"/>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未来发展</a:t>
            </a:r>
            <a:endParaRPr kumimoji="1" lang="zh-CN" altLang="en-US" sz="4000" b="1" dirty="0">
              <a:solidFill>
                <a:schemeClr val="hlink"/>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ff2%20拷贝"/>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0" y="1828800"/>
            <a:ext cx="6096000"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Picture 3" descr="fish1"/>
          <p:cNvPicPr>
            <a:picLocks noChangeAspect="1" noChangeArrowheads="1"/>
          </p:cNvPicPr>
          <p:nvPr/>
        </p:nvPicPr>
        <p:blipFill>
          <a:blip r:embed="rId2">
            <a:lum bright="-14000"/>
            <a:extLst>
              <a:ext uri="{28A0092B-C50C-407E-A947-70E740481C1C}">
                <a14:useLocalDpi xmlns:a14="http://schemas.microsoft.com/office/drawing/2010/main" val="0"/>
              </a:ext>
            </a:extLst>
          </a:blip>
          <a:srcRect/>
          <a:stretch>
            <a:fillRect/>
          </a:stretch>
        </p:blipFill>
        <p:spPr bwMode="auto">
          <a:xfrm>
            <a:off x="1676400" y="1905000"/>
            <a:ext cx="2693988"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Text Box 4"/>
          <p:cNvSpPr txBox="1">
            <a:spLocks noChangeArrowheads="1"/>
          </p:cNvSpPr>
          <p:nvPr/>
        </p:nvSpPr>
        <p:spPr bwMode="auto">
          <a:xfrm>
            <a:off x="2927350" y="692151"/>
            <a:ext cx="6337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2800" b="1" dirty="0">
                <a:solidFill>
                  <a:srgbClr val="FFFF00"/>
                </a:solidFill>
                <a:effectLst>
                  <a:outerShdw blurRad="38100" dist="38100" dir="2700000" algn="tl">
                    <a:srgbClr val="000000">
                      <a:alpha val="43137"/>
                    </a:srgbClr>
                  </a:outerShdw>
                </a:effectLst>
                <a:ea typeface="黑体" panose="02010609060101010101" pitchFamily="49" charset="-122"/>
              </a:rPr>
              <a:t>（仿生）机器鱼</a:t>
            </a:r>
            <a:endParaRPr lang="zh-CN" altLang="en-US" sz="2800" b="1" dirty="0">
              <a:solidFill>
                <a:srgbClr val="FFFF00"/>
              </a:solidFill>
              <a:effectLst>
                <a:outerShdw blurRad="38100" dist="38100" dir="2700000" algn="tl">
                  <a:srgbClr val="000000">
                    <a:alpha val="43137"/>
                  </a:srgbClr>
                </a:outerShdw>
              </a:effectLst>
              <a:ea typeface="黑体" panose="02010609060101010101" pitchFamily="49" charset="-122"/>
            </a:endParaRPr>
          </a:p>
        </p:txBody>
      </p:sp>
    </p:spTree>
  </p:cSld>
  <p:clrMapOvr>
    <a:masterClrMapping/>
  </p:clrMapOvr>
  <p:transition spd="med">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6-12-45180_Robots052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0" y="858838"/>
            <a:ext cx="9144000" cy="599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ext Box 3"/>
          <p:cNvSpPr txBox="1">
            <a:spLocks noChangeArrowheads="1"/>
          </p:cNvSpPr>
          <p:nvPr/>
        </p:nvSpPr>
        <p:spPr bwMode="auto">
          <a:xfrm>
            <a:off x="4008439" y="188914"/>
            <a:ext cx="49498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spcBef>
                <a:spcPct val="50000"/>
              </a:spcBef>
              <a:buClrTx/>
              <a:buSzTx/>
            </a:pPr>
            <a:r>
              <a:rPr lang="zh-CN" altLang="en-US" sz="3200" b="1" dirty="0">
                <a:solidFill>
                  <a:srgbClr val="FFFF00"/>
                </a:solidFill>
                <a:effectLst>
                  <a:outerShdw blurRad="38100" dist="38100" dir="2700000" algn="tl">
                    <a:srgbClr val="000000">
                      <a:alpha val="43137"/>
                    </a:srgbClr>
                  </a:outerShdw>
                </a:effectLst>
                <a:latin typeface="Times New Roman" panose="02020603050405020304" pitchFamily="18" charset="0"/>
              </a:rPr>
              <a:t>足球机器人</a:t>
            </a:r>
            <a:endParaRPr lang="zh-CN" altLang="en-US" sz="3200" dirty="0">
              <a:solidFill>
                <a:srgbClr val="FFFF00"/>
              </a:solidFill>
              <a:effectLst>
                <a:outerShdw blurRad="38100" dist="38100" dir="2700000" algn="tl">
                  <a:srgbClr val="000000">
                    <a:alpha val="43137"/>
                  </a:srgbClr>
                </a:outerShdw>
              </a:effectLst>
              <a:latin typeface="Times New Roman" panose="02020603050405020304" pitchFamily="18" charset="0"/>
            </a:endParaRPr>
          </a:p>
        </p:txBody>
      </p:sp>
    </p:spTree>
  </p:cSld>
  <p:clrMapOvr>
    <a:masterClrMapping/>
  </p:clrMapOvr>
  <p:transition spd="med">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socc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0" y="868364"/>
            <a:ext cx="9144000" cy="598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Text Box 3"/>
          <p:cNvSpPr txBox="1">
            <a:spLocks noChangeArrowheads="1"/>
          </p:cNvSpPr>
          <p:nvPr/>
        </p:nvSpPr>
        <p:spPr bwMode="auto">
          <a:xfrm>
            <a:off x="3863976" y="188914"/>
            <a:ext cx="49498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spcBef>
                <a:spcPct val="50000"/>
              </a:spcBef>
              <a:buClrTx/>
              <a:buSzTx/>
            </a:pPr>
            <a:r>
              <a:rPr lang="zh-CN" altLang="en-US" sz="3200" b="1" dirty="0">
                <a:solidFill>
                  <a:srgbClr val="FFFF00"/>
                </a:solidFill>
                <a:effectLst>
                  <a:outerShdw blurRad="38100" dist="38100" dir="2700000" algn="tl">
                    <a:srgbClr val="000000">
                      <a:alpha val="43137"/>
                    </a:srgbClr>
                  </a:outerShdw>
                </a:effectLst>
                <a:latin typeface="Times New Roman" panose="02020603050405020304" pitchFamily="18" charset="0"/>
              </a:rPr>
              <a:t>足球机器人</a:t>
            </a:r>
            <a:endParaRPr lang="zh-CN" altLang="en-US" sz="3200" dirty="0">
              <a:solidFill>
                <a:srgbClr val="FFFF00"/>
              </a:solidFill>
              <a:effectLst>
                <a:outerShdw blurRad="38100" dist="38100" dir="2700000" algn="tl">
                  <a:srgbClr val="000000">
                    <a:alpha val="43137"/>
                  </a:srgbClr>
                </a:outerShdw>
              </a:effectLst>
              <a:latin typeface="Times New Roman" panose="02020603050405020304" pitchFamily="18" charset="0"/>
            </a:endParaRPr>
          </a:p>
        </p:txBody>
      </p:sp>
    </p:spTree>
  </p:cSld>
  <p:clrMapOvr>
    <a:masterClrMapping/>
  </p:clrMapOvr>
  <p:transition spd="med">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机器人足球"/>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0" y="0"/>
            <a:ext cx="9144000" cy="659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Text Box 3"/>
          <p:cNvSpPr txBox="1">
            <a:spLocks noChangeArrowheads="1"/>
          </p:cNvSpPr>
          <p:nvPr/>
        </p:nvSpPr>
        <p:spPr bwMode="auto">
          <a:xfrm>
            <a:off x="5087888" y="5733256"/>
            <a:ext cx="49498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spcBef>
                <a:spcPct val="50000"/>
              </a:spcBef>
              <a:buClrTx/>
              <a:buSzTx/>
            </a:pPr>
            <a:r>
              <a:rPr lang="zh-CN" altLang="en-US" sz="3200" b="1" dirty="0">
                <a:solidFill>
                  <a:srgbClr val="FFFF00"/>
                </a:solidFill>
                <a:effectLst>
                  <a:outerShdw blurRad="38100" dist="38100" dir="2700000" algn="tl">
                    <a:srgbClr val="000000">
                      <a:alpha val="43137"/>
                    </a:srgbClr>
                  </a:outerShdw>
                </a:effectLst>
                <a:latin typeface="Times New Roman" panose="02020603050405020304" pitchFamily="18" charset="0"/>
              </a:rPr>
              <a:t>足球机器人</a:t>
            </a:r>
            <a:endParaRPr lang="zh-CN" altLang="en-US" sz="3200" dirty="0">
              <a:solidFill>
                <a:srgbClr val="FFFF00"/>
              </a:solidFill>
              <a:effectLst>
                <a:outerShdw blurRad="38100" dist="38100" dir="2700000" algn="tl">
                  <a:srgbClr val="000000">
                    <a:alpha val="43137"/>
                  </a:srgbClr>
                </a:outerShdw>
              </a:effectLst>
              <a:latin typeface="Times New Roman" panose="02020603050405020304" pitchFamily="18" charset="0"/>
            </a:endParaRPr>
          </a:p>
        </p:txBody>
      </p:sp>
    </p:spTree>
  </p:cSld>
  <p:clrMapOvr>
    <a:masterClrMapping/>
  </p:clrMapOvr>
  <p:transition spd="med">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2" name="Object 2"/>
          <p:cNvGraphicFramePr>
            <a:graphicFrameLocks noChangeAspect="1"/>
          </p:cNvGraphicFramePr>
          <p:nvPr/>
        </p:nvGraphicFramePr>
        <p:xfrm>
          <a:off x="1524000" y="0"/>
          <a:ext cx="4768850" cy="6858000"/>
        </p:xfrm>
        <a:graphic>
          <a:graphicData uri="http://schemas.openxmlformats.org/presentationml/2006/ole">
            <mc:AlternateContent xmlns:mc="http://schemas.openxmlformats.org/markup-compatibility/2006">
              <mc:Choice xmlns:v="urn:schemas-microsoft-com:vml" Requires="v">
                <p:oleObj spid="_x0000_s7478" name="Photo Editor 照片" r:id="rId1" imgW="3810000" imgH="5476875" progId="MSPhotoEd.3">
                  <p:embed/>
                </p:oleObj>
              </mc:Choice>
              <mc:Fallback>
                <p:oleObj name="Photo Editor 照片" r:id="rId1" imgW="3810000" imgH="5476875" progId="MSPhotoEd.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476885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3" name="Object 3"/>
          <p:cNvGraphicFramePr>
            <a:graphicFrameLocks noChangeAspect="1"/>
          </p:cNvGraphicFramePr>
          <p:nvPr/>
        </p:nvGraphicFramePr>
        <p:xfrm>
          <a:off x="6456040" y="2856614"/>
          <a:ext cx="5203750" cy="3929246"/>
        </p:xfrm>
        <a:graphic>
          <a:graphicData uri="http://schemas.openxmlformats.org/presentationml/2006/ole">
            <mc:AlternateContent xmlns:mc="http://schemas.openxmlformats.org/markup-compatibility/2006">
              <mc:Choice xmlns:v="urn:schemas-microsoft-com:vml" Requires="v">
                <p:oleObj spid="_x0000_s7479" name="Photo Editor 照片" r:id="rId3" imgW="3810000" imgH="2876550" progId="MSPhotoEd.3">
                  <p:embed/>
                </p:oleObj>
              </mc:Choice>
              <mc:Fallback>
                <p:oleObj name="Photo Editor 照片" r:id="rId3" imgW="3810000" imgH="2876550" progId="MSPhotoEd.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6040" y="2856614"/>
                        <a:ext cx="5203750" cy="3929246"/>
                      </a:xfrm>
                      <a:prstGeom prst="rect">
                        <a:avLst/>
                      </a:prstGeom>
                      <a:noFill/>
                      <a:ln>
                        <a:noFill/>
                      </a:ln>
                      <a:effectLst/>
                    </p:spPr>
                  </p:pic>
                </p:oleObj>
              </mc:Fallback>
            </mc:AlternateContent>
          </a:graphicData>
        </a:graphic>
      </p:graphicFrame>
      <p:sp>
        <p:nvSpPr>
          <p:cNvPr id="51204" name="Text Box 4"/>
          <p:cNvSpPr txBox="1">
            <a:spLocks noChangeArrowheads="1"/>
          </p:cNvSpPr>
          <p:nvPr/>
        </p:nvSpPr>
        <p:spPr bwMode="auto">
          <a:xfrm>
            <a:off x="7104112" y="1517651"/>
            <a:ext cx="31845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gn="l" eaLnBrk="0" hangingPunct="0">
              <a:buChar char="•"/>
              <a:defRPr sz="3200">
                <a:solidFill>
                  <a:schemeClr val="tx1"/>
                </a:solidFill>
                <a:latin typeface="Tahoma" panose="020B0604030504040204" pitchFamily="34" charset="0"/>
                <a:ea typeface="宋体" panose="02010600030101010101" pitchFamily="2" charset="-122"/>
              </a:defRPr>
            </a:lvl1pPr>
            <a:lvl2pPr marL="742950" indent="-285750" algn="l" eaLnBrk="0" hangingPunct="0">
              <a:buFont typeface="Tahoma" panose="020B0604030504040204" pitchFamily="34" charset="0"/>
              <a:buChar char="–"/>
              <a:defRPr sz="2800">
                <a:solidFill>
                  <a:schemeClr val="tx1"/>
                </a:solidFill>
                <a:latin typeface="Tahoma" panose="020B0604030504040204" pitchFamily="34" charset="0"/>
                <a:ea typeface="宋体" panose="02010600030101010101" pitchFamily="2" charset="-122"/>
              </a:defRPr>
            </a:lvl2pPr>
            <a:lvl3pPr marL="1143000" indent="-228600" algn="l" eaLnBrk="0" hangingPunct="0">
              <a:buChar char="•"/>
              <a:defRPr sz="2400">
                <a:solidFill>
                  <a:schemeClr val="tx1"/>
                </a:solidFill>
                <a:latin typeface="Tahoma" panose="020B0604030504040204" pitchFamily="34" charset="0"/>
                <a:ea typeface="宋体" panose="02010600030101010101" pitchFamily="2" charset="-122"/>
              </a:defRPr>
            </a:lvl3pPr>
            <a:lvl4pPr marL="1600200" indent="-228600" algn="l" eaLnBrk="0" hangingPunct="0">
              <a:buFont typeface="Tahoma" panose="020B0604030504040204" pitchFamily="34" charset="0"/>
              <a:buChar char="–"/>
              <a:defRPr sz="2000">
                <a:solidFill>
                  <a:schemeClr val="tx1"/>
                </a:solidFill>
                <a:latin typeface="Tahoma" panose="020B0604030504040204" pitchFamily="34" charset="0"/>
                <a:ea typeface="宋体" panose="02010600030101010101" pitchFamily="2" charset="-122"/>
              </a:defRPr>
            </a:lvl4pPr>
            <a:lvl5pPr marL="2057400" indent="-228600" algn="l" eaLnBrk="0" hangingPunct="0">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SzPct val="50000"/>
              <a:buFont typeface="Monotype Sorts" charset="2"/>
              <a:buNone/>
            </a:pPr>
            <a:r>
              <a:rPr kumimoji="1" lang="zh-CN" altLang="en-US" sz="2800" b="1" dirty="0">
                <a:solidFill>
                  <a:srgbClr val="FFFF00"/>
                </a:solidFill>
                <a:effectLst>
                  <a:outerShdw blurRad="38100" dist="38100" dir="2700000" algn="tl">
                    <a:srgbClr val="000000">
                      <a:alpha val="43137"/>
                    </a:srgbClr>
                  </a:outerShdw>
                </a:effectLst>
                <a:latin typeface="宋体" panose="02010600030101010101" pitchFamily="2" charset="-122"/>
                <a:ea typeface="仿宋_GB2312" pitchFamily="49" charset="-122"/>
              </a:rPr>
              <a:t>拾球机器人</a:t>
            </a:r>
            <a:endParaRPr kumimoji="1" lang="zh-CN" altLang="en-US" sz="2800" b="1" dirty="0">
              <a:solidFill>
                <a:srgbClr val="FFFF00"/>
              </a:solidFill>
              <a:effectLst>
                <a:outerShdw blurRad="38100" dist="38100" dir="2700000" algn="tl">
                  <a:srgbClr val="000000">
                    <a:alpha val="43137"/>
                  </a:srgbClr>
                </a:outerShdw>
              </a:effectLst>
              <a:latin typeface="宋体" panose="02010600030101010101" pitchFamily="2" charset="-122"/>
              <a:ea typeface="仿宋_GB2312" pitchFamily="49" charset="-122"/>
            </a:endParaRPr>
          </a:p>
        </p:txBody>
      </p:sp>
    </p:spTree>
  </p:cSld>
  <p:clrMapOvr>
    <a:masterClrMapping/>
  </p:clrMapOvr>
  <p:transition spd="med">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2-1-29528_99-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7408" y="585305"/>
            <a:ext cx="5164064" cy="563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7" name="Picture 3" descr="2-1-33726_robot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949" y="2636912"/>
            <a:ext cx="4767262"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Text Box 4"/>
          <p:cNvSpPr txBox="1">
            <a:spLocks noChangeArrowheads="1"/>
          </p:cNvSpPr>
          <p:nvPr/>
        </p:nvSpPr>
        <p:spPr bwMode="auto">
          <a:xfrm>
            <a:off x="6456363" y="1412875"/>
            <a:ext cx="34480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spcBef>
                <a:spcPct val="50000"/>
              </a:spcBef>
              <a:buClrTx/>
              <a:buSzTx/>
            </a:pPr>
            <a:r>
              <a:rPr lang="zh-CN" altLang="en-US" sz="3200" b="1" dirty="0">
                <a:solidFill>
                  <a:srgbClr val="FFFF00"/>
                </a:solidFill>
                <a:effectLst>
                  <a:outerShdw blurRad="38100" dist="38100" dir="2700000" algn="tl">
                    <a:srgbClr val="000000">
                      <a:alpha val="43137"/>
                    </a:srgbClr>
                  </a:outerShdw>
                </a:effectLst>
                <a:latin typeface="Times New Roman" panose="02020603050405020304" pitchFamily="18" charset="0"/>
              </a:rPr>
              <a:t>机器人能否干活？</a:t>
            </a:r>
            <a:endParaRPr lang="zh-CN" altLang="en-US" sz="3200" dirty="0">
              <a:solidFill>
                <a:srgbClr val="FFFF00"/>
              </a:solidFill>
              <a:effectLst>
                <a:outerShdw blurRad="38100" dist="38100" dir="2700000" algn="tl">
                  <a:srgbClr val="000000">
                    <a:alpha val="43137"/>
                  </a:srgbClr>
                </a:outerShdw>
              </a:effectLst>
              <a:latin typeface="Times New Roman" panose="02020603050405020304" pitchFamily="18" charset="0"/>
            </a:endParaRPr>
          </a:p>
        </p:txBody>
      </p:sp>
    </p:spTree>
  </p:cSld>
  <p:clrMapOvr>
    <a:masterClrMapping/>
  </p:clrMapOvr>
  <p:transition spd="med">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HRP2assembly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67964" y="1562463"/>
            <a:ext cx="5472608" cy="437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Picture 3" descr="HRP1Srain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754" y="1562463"/>
            <a:ext cx="5665278"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Text Box 4"/>
          <p:cNvSpPr txBox="1">
            <a:spLocks noChangeArrowheads="1"/>
          </p:cNvSpPr>
          <p:nvPr/>
        </p:nvSpPr>
        <p:spPr bwMode="auto">
          <a:xfrm>
            <a:off x="4490782" y="759644"/>
            <a:ext cx="263207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a:spcBef>
                <a:spcPct val="50000"/>
              </a:spcBef>
              <a:buClrTx/>
              <a:buSzTx/>
            </a:pPr>
            <a:r>
              <a:rPr lang="zh-CN" altLang="en-US" sz="3200" b="1" dirty="0">
                <a:solidFill>
                  <a:srgbClr val="FFFF00"/>
                </a:solidFill>
                <a:effectLst>
                  <a:outerShdw blurRad="38100" dist="38100" dir="2700000" algn="tl">
                    <a:srgbClr val="000000">
                      <a:alpha val="43137"/>
                    </a:srgbClr>
                  </a:outerShdw>
                </a:effectLst>
                <a:latin typeface="Times New Roman" panose="02020603050405020304" pitchFamily="18" charset="0"/>
              </a:rPr>
              <a:t>机器人干活！</a:t>
            </a:r>
            <a:endParaRPr lang="zh-CN" altLang="en-US" sz="3200" dirty="0">
              <a:solidFill>
                <a:srgbClr val="FFFF00"/>
              </a:solidFill>
              <a:effectLst>
                <a:outerShdw blurRad="38100" dist="38100" dir="2700000" algn="tl">
                  <a:srgbClr val="000000">
                    <a:alpha val="43137"/>
                  </a:srgbClr>
                </a:outerShdw>
              </a:effectLst>
              <a:latin typeface="Times New Roman" panose="02020603050405020304" pitchFamily="18" charset="0"/>
            </a:endParaRPr>
          </a:p>
        </p:txBody>
      </p:sp>
    </p:spTree>
  </p:cSld>
  <p:clrMapOvr>
    <a:masterClrMapping/>
  </p:clrMapOvr>
  <p:transition spd="med">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body" sz="half" idx="1"/>
          </p:nvPr>
        </p:nvSpPr>
        <p:spPr>
          <a:xfrm>
            <a:off x="695400" y="822325"/>
            <a:ext cx="8061325" cy="777875"/>
          </a:xfrm>
        </p:spPr>
        <p:txBody>
          <a:bodyPr/>
          <a:lstStyle/>
          <a:p>
            <a:pPr marL="0" indent="0" algn="just" defTabSz="911225">
              <a:spcBef>
                <a:spcPct val="10000"/>
              </a:spcBef>
              <a:buNone/>
              <a:defRPr/>
            </a:pPr>
            <a:r>
              <a:rPr lang="en-US" altLang="zh-CN" sz="3600" b="1" dirty="0">
                <a:solidFill>
                  <a:srgbClr val="FFFF00"/>
                </a:solidFill>
                <a:effectLst>
                  <a:outerShdw blurRad="38100" dist="38100" dir="2700000" algn="tl">
                    <a:srgbClr val="000000">
                      <a:alpha val="43137"/>
                    </a:srgbClr>
                  </a:outerShdw>
                </a:effectLst>
                <a:ea typeface="仿宋_GB2312" pitchFamily="49" charset="-122"/>
              </a:rPr>
              <a:t> </a:t>
            </a:r>
            <a:r>
              <a:rPr lang="zh-CN" altLang="en-US" sz="3600" b="1" dirty="0">
                <a:solidFill>
                  <a:srgbClr val="FFFF00"/>
                </a:solidFill>
                <a:effectLst>
                  <a:outerShdw blurRad="38100" dist="38100" dir="2700000" algn="tl">
                    <a:srgbClr val="000000">
                      <a:alpha val="43137"/>
                    </a:srgbClr>
                  </a:outerShdw>
                </a:effectLst>
                <a:ea typeface="仿宋_GB2312" pitchFamily="49" charset="-122"/>
              </a:rPr>
              <a:t>机器人战胜国际象棋冠军</a:t>
            </a:r>
            <a:r>
              <a:rPr lang="en-US" altLang="zh-CN" sz="3600" b="1" dirty="0">
                <a:solidFill>
                  <a:srgbClr val="FFFF00"/>
                </a:solidFill>
                <a:effectLst>
                  <a:outerShdw blurRad="38100" dist="38100" dir="2700000" algn="tl">
                    <a:srgbClr val="000000">
                      <a:alpha val="43137"/>
                    </a:srgbClr>
                  </a:outerShdw>
                </a:effectLst>
                <a:latin typeface="Arial" panose="020B0604020202020204"/>
                <a:ea typeface="仿宋_GB2312" pitchFamily="49" charset="-122"/>
              </a:rPr>
              <a:t>——</a:t>
            </a:r>
            <a:r>
              <a:rPr lang="en-US" altLang="zh-CN" sz="3600" b="1" dirty="0">
                <a:solidFill>
                  <a:srgbClr val="FFFF00"/>
                </a:solidFill>
                <a:effectLst>
                  <a:outerShdw blurRad="38100" dist="38100" dir="2700000" algn="tl">
                    <a:srgbClr val="000000">
                      <a:alpha val="43137"/>
                    </a:srgbClr>
                  </a:outerShdw>
                </a:effectLst>
                <a:ea typeface="仿宋_GB2312" pitchFamily="49" charset="-122"/>
              </a:rPr>
              <a:t>2010</a:t>
            </a:r>
            <a:r>
              <a:rPr lang="zh-CN" altLang="en-US" sz="3600" b="1" dirty="0">
                <a:solidFill>
                  <a:srgbClr val="FFFF00"/>
                </a:solidFill>
                <a:effectLst>
                  <a:outerShdw blurRad="38100" dist="38100" dir="2700000" algn="tl">
                    <a:srgbClr val="000000">
                      <a:alpha val="43137"/>
                    </a:srgbClr>
                  </a:outerShdw>
                </a:effectLst>
                <a:ea typeface="仿宋_GB2312" pitchFamily="49" charset="-122"/>
              </a:rPr>
              <a:t>年</a:t>
            </a:r>
            <a:r>
              <a:rPr lang="zh-CN" altLang="en-US" dirty="0">
                <a:solidFill>
                  <a:srgbClr val="FFFF00"/>
                </a:solidFill>
                <a:effectLst>
                  <a:outerShdw blurRad="38100" dist="38100" dir="2700000" algn="tl">
                    <a:srgbClr val="000000">
                      <a:alpha val="43137"/>
                    </a:srgbClr>
                  </a:outerShdw>
                </a:effectLst>
                <a:ea typeface="仿宋_GB2312" pitchFamily="49" charset="-122"/>
              </a:rPr>
              <a:t>    </a:t>
            </a:r>
            <a:endParaRPr lang="zh-CN" altLang="en-US" dirty="0">
              <a:solidFill>
                <a:srgbClr val="FFFF00"/>
              </a:solidFill>
              <a:effectLst>
                <a:outerShdw blurRad="38100" dist="38100" dir="2700000" algn="tl">
                  <a:srgbClr val="000000">
                    <a:alpha val="43137"/>
                  </a:srgbClr>
                </a:outerShdw>
              </a:effectLst>
              <a:ea typeface="仿宋_GB2312" pitchFamily="49" charset="-122"/>
            </a:endParaRPr>
          </a:p>
        </p:txBody>
      </p:sp>
      <p:pic>
        <p:nvPicPr>
          <p:cNvPr id="54275" name="Picture 3" descr="73966_chess"/>
          <p:cNvPicPr>
            <a:picLocks noGrp="1" noChangeAspect="1" noChangeArrowheads="1"/>
          </p:cNvPicPr>
          <p:nvPr>
            <p:ph sz="quarter" idx="2"/>
          </p:nvPr>
        </p:nvPicPr>
        <p:blipFill>
          <a:blip r:embed="rId1">
            <a:extLst>
              <a:ext uri="{28A0092B-C50C-407E-A947-70E740481C1C}">
                <a14:useLocalDpi xmlns:a14="http://schemas.microsoft.com/office/drawing/2010/main" val="0"/>
              </a:ext>
            </a:extLst>
          </a:blip>
          <a:srcRect/>
          <a:stretch>
            <a:fillRect/>
          </a:stretch>
        </p:blipFill>
        <p:spPr>
          <a:xfrm>
            <a:off x="1775520" y="1487488"/>
            <a:ext cx="3668713" cy="5257800"/>
          </a:xfrm>
          <a:noFill/>
        </p:spPr>
      </p:pic>
      <p:pic>
        <p:nvPicPr>
          <p:cNvPr id="54276" name="Picture 4" descr="FH000004"/>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6384032" y="1809854"/>
            <a:ext cx="3411586" cy="4613067"/>
          </a:xfrm>
          <a:noFill/>
        </p:spPr>
      </p:pic>
    </p:spTree>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08"/>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2063552" y="1558131"/>
            <a:ext cx="6768752" cy="4720104"/>
          </a:xfrm>
        </p:spPr>
      </p:pic>
      <p:sp>
        <p:nvSpPr>
          <p:cNvPr id="55299" name="Text Box 3"/>
          <p:cNvSpPr txBox="1">
            <a:spLocks noChangeArrowheads="1"/>
          </p:cNvSpPr>
          <p:nvPr/>
        </p:nvSpPr>
        <p:spPr bwMode="auto">
          <a:xfrm>
            <a:off x="2063552" y="620688"/>
            <a:ext cx="57912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gn="l" eaLnBrk="0" hangingPunct="0">
              <a:buChar char="•"/>
              <a:defRPr sz="3200">
                <a:solidFill>
                  <a:schemeClr val="tx1"/>
                </a:solidFill>
                <a:latin typeface="Tahoma" panose="020B0604030504040204" pitchFamily="34" charset="0"/>
                <a:ea typeface="宋体" panose="02010600030101010101" pitchFamily="2" charset="-122"/>
              </a:defRPr>
            </a:lvl1pPr>
            <a:lvl2pPr marL="742950" indent="-285750" algn="l" eaLnBrk="0" hangingPunct="0">
              <a:buFont typeface="Tahoma" panose="020B0604030504040204" pitchFamily="34" charset="0"/>
              <a:buChar char="–"/>
              <a:defRPr sz="2800">
                <a:solidFill>
                  <a:schemeClr val="tx1"/>
                </a:solidFill>
                <a:latin typeface="Tahoma" panose="020B0604030504040204" pitchFamily="34" charset="0"/>
                <a:ea typeface="宋体" panose="02010600030101010101" pitchFamily="2" charset="-122"/>
              </a:defRPr>
            </a:lvl2pPr>
            <a:lvl3pPr marL="1143000" indent="-228600" algn="l" eaLnBrk="0" hangingPunct="0">
              <a:buChar char="•"/>
              <a:defRPr sz="2400">
                <a:solidFill>
                  <a:schemeClr val="tx1"/>
                </a:solidFill>
                <a:latin typeface="Tahoma" panose="020B0604030504040204" pitchFamily="34" charset="0"/>
                <a:ea typeface="宋体" panose="02010600030101010101" pitchFamily="2" charset="-122"/>
              </a:defRPr>
            </a:lvl3pPr>
            <a:lvl4pPr marL="1600200" indent="-228600" algn="l" eaLnBrk="0" hangingPunct="0">
              <a:buFont typeface="Tahoma" panose="020B0604030504040204" pitchFamily="34" charset="0"/>
              <a:buChar char="–"/>
              <a:defRPr sz="2000">
                <a:solidFill>
                  <a:schemeClr val="tx1"/>
                </a:solidFill>
                <a:latin typeface="Tahoma" panose="020B0604030504040204" pitchFamily="34" charset="0"/>
                <a:ea typeface="宋体" panose="02010600030101010101" pitchFamily="2" charset="-122"/>
              </a:defRPr>
            </a:lvl4pPr>
            <a:lvl5pPr marL="2057400" indent="-228600" algn="l" eaLnBrk="0" hangingPunct="0">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SzPct val="50000"/>
              <a:buFont typeface="Monotype Sorts" charset="2"/>
              <a:buNone/>
            </a:pPr>
            <a:r>
              <a:rPr kumimoji="1" lang="zh-CN" altLang="en-US" sz="3600" b="1" dirty="0">
                <a:solidFill>
                  <a:srgbClr val="FFFF00"/>
                </a:solidFill>
                <a:effectLst>
                  <a:outerShdw blurRad="38100" dist="38100" dir="2700000" algn="tl">
                    <a:srgbClr val="000000">
                      <a:alpha val="43137"/>
                    </a:srgbClr>
                  </a:outerShdw>
                </a:effectLst>
                <a:latin typeface="宋体" panose="02010600030101010101" pitchFamily="2" charset="-122"/>
                <a:ea typeface="楷体_GB2312" pitchFamily="49" charset="-122"/>
              </a:rPr>
              <a:t>人形机器人</a:t>
            </a:r>
            <a:r>
              <a:rPr kumimoji="1" lang="en-US" altLang="zh-CN" sz="3600" b="1" dirty="0">
                <a:solidFill>
                  <a:srgbClr val="FFFF00"/>
                </a:solidFill>
                <a:effectLst>
                  <a:outerShdw blurRad="38100" dist="38100" dir="2700000" algn="tl">
                    <a:srgbClr val="000000">
                      <a:alpha val="43137"/>
                    </a:srgbClr>
                  </a:outerShdw>
                </a:effectLst>
                <a:latin typeface="Arial" panose="020B0604020202020204" pitchFamily="34" charset="0"/>
                <a:ea typeface="楷体_GB2312" pitchFamily="49" charset="-122"/>
              </a:rPr>
              <a:t>——</a:t>
            </a:r>
            <a:r>
              <a:rPr kumimoji="1" lang="zh-CN" altLang="en-US" sz="3600" b="1" dirty="0">
                <a:solidFill>
                  <a:srgbClr val="FFFF00"/>
                </a:solidFill>
                <a:effectLst>
                  <a:outerShdw blurRad="38100" dist="38100" dir="2700000" algn="tl">
                    <a:srgbClr val="000000">
                      <a:alpha val="43137"/>
                    </a:srgbClr>
                  </a:outerShdw>
                </a:effectLst>
                <a:latin typeface="宋体" panose="02010600030101010101" pitchFamily="2" charset="-122"/>
                <a:ea typeface="楷体_GB2312" pitchFamily="49" charset="-122"/>
              </a:rPr>
              <a:t>真正像</a:t>
            </a:r>
            <a:r>
              <a:rPr kumimoji="1" lang="zh-CN" altLang="en-US" sz="3600" b="1" dirty="0">
                <a:solidFill>
                  <a:srgbClr val="FFFF00"/>
                </a:solidFill>
                <a:effectLst>
                  <a:outerShdw blurRad="38100" dist="38100" dir="2700000" algn="tl">
                    <a:srgbClr val="000000">
                      <a:alpha val="43137"/>
                    </a:srgbClr>
                  </a:outerShdw>
                </a:effectLst>
                <a:latin typeface="Arial" panose="020B0604020202020204" pitchFamily="34" charset="0"/>
                <a:ea typeface="楷体_GB2312" pitchFamily="49" charset="-122"/>
              </a:rPr>
              <a:t>“</a:t>
            </a:r>
            <a:r>
              <a:rPr kumimoji="1" lang="zh-CN" altLang="en-US" sz="3600" b="1" dirty="0">
                <a:solidFill>
                  <a:srgbClr val="FFFF00"/>
                </a:solidFill>
                <a:effectLst>
                  <a:outerShdw blurRad="38100" dist="38100" dir="2700000" algn="tl">
                    <a:srgbClr val="000000">
                      <a:alpha val="43137"/>
                    </a:srgbClr>
                  </a:outerShdw>
                </a:effectLst>
                <a:latin typeface="宋体" panose="02010600030101010101" pitchFamily="2" charset="-122"/>
                <a:ea typeface="楷体_GB2312" pitchFamily="49" charset="-122"/>
              </a:rPr>
              <a:t>人</a:t>
            </a:r>
            <a:r>
              <a:rPr kumimoji="1" lang="zh-CN" altLang="en-US" sz="3600" b="1" dirty="0">
                <a:solidFill>
                  <a:srgbClr val="FFFF00"/>
                </a:solidFill>
                <a:effectLst>
                  <a:outerShdw blurRad="38100" dist="38100" dir="2700000" algn="tl">
                    <a:srgbClr val="000000">
                      <a:alpha val="43137"/>
                    </a:srgbClr>
                  </a:outerShdw>
                </a:effectLst>
                <a:latin typeface="Arial" panose="020B0604020202020204" pitchFamily="34" charset="0"/>
                <a:ea typeface="楷体_GB2312" pitchFamily="49" charset="-122"/>
              </a:rPr>
              <a:t>”</a:t>
            </a:r>
            <a:endParaRPr kumimoji="1" lang="zh-CN" altLang="en-US" sz="3600" b="1" dirty="0">
              <a:solidFill>
                <a:srgbClr val="FFFF00"/>
              </a:solidFill>
              <a:effectLst>
                <a:outerShdw blurRad="38100" dist="38100" dir="2700000" algn="tl">
                  <a:srgbClr val="000000">
                    <a:alpha val="43137"/>
                  </a:srgbClr>
                </a:outerShdw>
              </a:effectLst>
              <a:latin typeface="宋体" panose="02010600030101010101" pitchFamily="2" charset="-122"/>
              <a:ea typeface="楷体_GB2312" pitchFamily="49" charset="-122"/>
            </a:endParaRPr>
          </a:p>
        </p:txBody>
      </p:sp>
    </p:spTree>
  </p:cSld>
  <p:clrMapOvr>
    <a:masterClrMapping/>
  </p:clrMapOvr>
  <p:transition spd="med">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35560" y="1484784"/>
            <a:ext cx="7704856" cy="1569660"/>
          </a:xfrm>
          <a:prstGeom prst="rect">
            <a:avLst/>
          </a:prstGeom>
        </p:spPr>
        <p:txBody>
          <a:bodyPr wrap="square">
            <a:spAutoFit/>
          </a:bodyPr>
          <a:lstStyle/>
          <a:p>
            <a:r>
              <a:rPr kumimoji="1" lang="zh-CN" altLang="en-US" sz="3200" b="1" dirty="0" smtClean="0">
                <a:latin typeface="黑体" panose="02010609060101010101" pitchFamily="49" charset="-122"/>
                <a:ea typeface="黑体" panose="02010609060101010101" pitchFamily="49" charset="-122"/>
              </a:rPr>
              <a:t>钱学森</a:t>
            </a:r>
            <a:r>
              <a:rPr kumimoji="1" lang="zh-CN" altLang="en-US" sz="3200" b="1" dirty="0">
                <a:latin typeface="黑体" panose="02010609060101010101" pitchFamily="49" charset="-122"/>
                <a:ea typeface="黑体" panose="02010609060101010101" pitchFamily="49" charset="-122"/>
              </a:rPr>
              <a:t>，中国控制之</a:t>
            </a:r>
            <a:r>
              <a:rPr kumimoji="1" lang="zh-CN" altLang="en-US" sz="3200" b="1" dirty="0" smtClean="0">
                <a:latin typeface="黑体" panose="02010609060101010101" pitchFamily="49" charset="-122"/>
                <a:ea typeface="黑体" panose="02010609060101010101" pitchFamily="49" charset="-122"/>
              </a:rPr>
              <a:t>父，放弃</a:t>
            </a:r>
            <a:r>
              <a:rPr kumimoji="1" lang="zh-CN" altLang="en-US" sz="3200" b="1" dirty="0">
                <a:latin typeface="黑体" panose="02010609060101010101" pitchFamily="49" charset="-122"/>
                <a:ea typeface="黑体" panose="02010609060101010101" pitchFamily="49" charset="-122"/>
              </a:rPr>
              <a:t>优厚待遇</a:t>
            </a:r>
            <a:r>
              <a:rPr kumimoji="1" lang="zh-CN" altLang="en-US" sz="3200" b="1" dirty="0" smtClean="0">
                <a:latin typeface="黑体" panose="02010609060101010101" pitchFamily="49" charset="-122"/>
                <a:ea typeface="黑体" panose="02010609060101010101" pitchFamily="49" charset="-122"/>
              </a:rPr>
              <a:t>，义无反顾回国，为我国现代化事业和国防力量做出了巨大的贡献</a:t>
            </a:r>
            <a:endParaRPr kumimoji="1" lang="zh-CN" altLang="en-US" sz="3200" b="1" dirty="0">
              <a:latin typeface="黑体" panose="02010609060101010101" pitchFamily="49" charset="-122"/>
              <a:ea typeface="黑体" panose="02010609060101010101" pitchFamily="49" charset="-122"/>
            </a:endParaRPr>
          </a:p>
        </p:txBody>
      </p:sp>
      <p:pic>
        <p:nvPicPr>
          <p:cNvPr id="8194" name="Picture 2" descr="https://bkimg.cdn.bcebos.com/pic/e1fe9925bc315c602164dd968eb1cb13485477d1?x-bce-process=image/resize,m_lfit,w_480,limit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9416" y="3720859"/>
            <a:ext cx="3089278" cy="167336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bkimg.cdn.bcebos.com/pic/d1a20cf431adcbef957ec67fafaf2edda3cc9f05?x-bce-process=image/resize,m_lfit,w_480,limit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4097" y="3717032"/>
            <a:ext cx="3168352" cy="167718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bkimg.cdn.bcebos.com/pic/2f738bd4b31c870123c1099f247f9e2f0708ff50?x-bce-process=image/resize,m_lfit,w_480,limit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0256" y="3717032"/>
            <a:ext cx="3096344" cy="16771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AutoShape 4"/>
          <p:cNvSpPr>
            <a:spLocks noChangeArrowheads="1"/>
          </p:cNvSpPr>
          <p:nvPr/>
        </p:nvSpPr>
        <p:spPr bwMode="auto">
          <a:xfrm>
            <a:off x="8616951" y="5876926"/>
            <a:ext cx="976313" cy="485775"/>
          </a:xfrm>
          <a:prstGeom prst="leftArrow">
            <a:avLst>
              <a:gd name="adj1" fmla="val 50000"/>
              <a:gd name="adj2" fmla="val 50245"/>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6323" name="AutoShape 5"/>
          <p:cNvSpPr>
            <a:spLocks noChangeArrowheads="1"/>
          </p:cNvSpPr>
          <p:nvPr/>
        </p:nvSpPr>
        <p:spPr bwMode="auto">
          <a:xfrm>
            <a:off x="8904288" y="5876926"/>
            <a:ext cx="976312" cy="485775"/>
          </a:xfrm>
          <a:prstGeom prst="leftArrow">
            <a:avLst>
              <a:gd name="adj1" fmla="val 50000"/>
              <a:gd name="adj2" fmla="val 50245"/>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6324" name="AutoShape 6"/>
          <p:cNvSpPr>
            <a:spLocks noChangeArrowheads="1"/>
          </p:cNvSpPr>
          <p:nvPr/>
        </p:nvSpPr>
        <p:spPr bwMode="auto">
          <a:xfrm>
            <a:off x="6024563" y="1341439"/>
            <a:ext cx="976312" cy="485775"/>
          </a:xfrm>
          <a:prstGeom prst="leftArrow">
            <a:avLst>
              <a:gd name="adj1" fmla="val 50000"/>
              <a:gd name="adj2" fmla="val 50245"/>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9945" name="Rectangle 9"/>
          <p:cNvSpPr>
            <a:spLocks noChangeArrowheads="1"/>
          </p:cNvSpPr>
          <p:nvPr/>
        </p:nvSpPr>
        <p:spPr bwMode="auto">
          <a:xfrm>
            <a:off x="1847850" y="549275"/>
            <a:ext cx="8820150" cy="381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0"/>
              </a:spcBef>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a:spcBef>
                <a:spcPct val="0"/>
              </a:spcBef>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a:spcBef>
                <a:spcPct val="0"/>
              </a:spcBef>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a:spcBef>
                <a:spcPct val="0"/>
              </a:spcBef>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spcBef>
                <a:spcPct val="0"/>
              </a:spcBef>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marL="4572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marL="9144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marL="13716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marL="18288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algn="l">
              <a:lnSpc>
                <a:spcPct val="170000"/>
              </a:lnSpc>
              <a:spcBef>
                <a:spcPct val="50000"/>
              </a:spcBef>
              <a:spcAft>
                <a:spcPct val="15000"/>
              </a:spcAft>
              <a:buClrTx/>
              <a:buSzTx/>
              <a:defRPr/>
            </a:pPr>
            <a:r>
              <a:rPr lang="en-US" altLang="zh-CN" sz="3600" b="1" dirty="0">
                <a:latin typeface="黑体" panose="02010609060101010101" pitchFamily="49" charset="-122"/>
                <a:ea typeface="黑体" panose="02010609060101010101" pitchFamily="49" charset="-122"/>
              </a:rPr>
              <a:t> </a:t>
            </a:r>
            <a:r>
              <a:rPr lang="zh-CN" altLang="en-US" sz="3600" b="1" dirty="0">
                <a:solidFill>
                  <a:srgbClr val="FFFF00"/>
                </a:solidFill>
                <a:latin typeface="黑体" panose="02010609060101010101" pitchFamily="49" charset="-122"/>
                <a:ea typeface="黑体" panose="02010609060101010101" pitchFamily="49" charset="-122"/>
              </a:rPr>
              <a:t>自动化是当代高科技的集中体现与应用。</a:t>
            </a:r>
            <a:br>
              <a:rPr lang="zh-CN" altLang="en-US" sz="3600" dirty="0">
                <a:solidFill>
                  <a:srgbClr val="FFFF00"/>
                </a:solidFill>
                <a:latin typeface="黑体" panose="02010609060101010101" pitchFamily="49" charset="-122"/>
                <a:ea typeface="黑体" panose="02010609060101010101" pitchFamily="49" charset="-122"/>
              </a:rPr>
            </a:br>
            <a:r>
              <a:rPr lang="zh-CN" altLang="en-US" sz="3600" dirty="0">
                <a:solidFill>
                  <a:srgbClr val="FFFF00"/>
                </a:solidFill>
                <a:latin typeface="黑体" panose="02010609060101010101" pitchFamily="49" charset="-122"/>
                <a:ea typeface="黑体" panose="02010609060101010101" pitchFamily="49" charset="-122"/>
              </a:rPr>
              <a:t> </a:t>
            </a:r>
            <a:r>
              <a:rPr lang="zh-CN" altLang="en-US" sz="3600" b="1" dirty="0">
                <a:solidFill>
                  <a:srgbClr val="FFFF00"/>
                </a:solidFill>
                <a:latin typeface="黑体" panose="02010609060101010101" pitchFamily="49" charset="-122"/>
                <a:ea typeface="黑体" panose="02010609060101010101" pitchFamily="49" charset="-122"/>
              </a:rPr>
              <a:t>智能机器人是当代高科技的结晶。</a:t>
            </a:r>
            <a:r>
              <a:rPr lang="zh-CN" altLang="en-US" sz="3600" b="1" dirty="0">
                <a:solidFill>
                  <a:srgbClr val="FFFF00"/>
                </a:solidFill>
              </a:rPr>
              <a:t>      </a:t>
            </a:r>
            <a:br>
              <a:rPr lang="zh-CN" altLang="en-US" sz="3600" b="1" dirty="0">
                <a:solidFill>
                  <a:srgbClr val="FFFF00"/>
                </a:solidFill>
              </a:rPr>
            </a:br>
            <a:r>
              <a:rPr lang="zh-CN" altLang="en-US" sz="3600" b="1" dirty="0">
                <a:solidFill>
                  <a:schemeClr val="tx1"/>
                </a:solidFill>
              </a:rPr>
              <a:t>                                 </a:t>
            </a:r>
            <a:r>
              <a:rPr lang="en-US" altLang="zh-CN" sz="3600" b="1" dirty="0">
                <a:solidFill>
                  <a:srgbClr val="7030A0"/>
                </a:solidFill>
                <a:latin typeface="Arial" panose="020B0604020202020204"/>
              </a:rPr>
              <a:t>——</a:t>
            </a:r>
            <a:r>
              <a:rPr lang="zh-CN" altLang="en-US" sz="3600" b="1" dirty="0">
                <a:solidFill>
                  <a:srgbClr val="7030A0"/>
                </a:solidFill>
              </a:rPr>
              <a:t>宋键</a:t>
            </a:r>
            <a:endParaRPr lang="zh-CN" altLang="en-US" sz="3600" dirty="0">
              <a:solidFill>
                <a:srgbClr val="7030A0"/>
              </a:solidFill>
            </a:endParaRPr>
          </a:p>
        </p:txBody>
      </p:sp>
    </p:spTree>
  </p:cSld>
  <p:clrMapOvr>
    <a:masterClrMapping/>
  </p:clrMapOvr>
  <p:transition spd="med">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407939" y="229226"/>
            <a:ext cx="11233248" cy="5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eaLnBrk="0" hangingPunct="0">
              <a:buChar char="•"/>
              <a:defRPr sz="3200">
                <a:solidFill>
                  <a:schemeClr val="tx1"/>
                </a:solidFill>
                <a:latin typeface="Tahoma" panose="020B0604030504040204" pitchFamily="34" charset="0"/>
                <a:ea typeface="宋体" panose="02010600030101010101" pitchFamily="2" charset="-122"/>
              </a:defRPr>
            </a:lvl1pPr>
            <a:lvl2pPr marL="800100" indent="-342900" algn="l" eaLnBrk="0" hangingPunct="0">
              <a:buFont typeface="Tahoma" panose="020B0604030504040204" pitchFamily="34" charset="0"/>
              <a:buChar char="–"/>
              <a:defRPr sz="2800">
                <a:solidFill>
                  <a:schemeClr val="tx1"/>
                </a:solidFill>
                <a:latin typeface="Tahoma" panose="020B0604030504040204" pitchFamily="34" charset="0"/>
                <a:ea typeface="宋体" panose="02010600030101010101" pitchFamily="2" charset="-122"/>
              </a:defRPr>
            </a:lvl2pPr>
            <a:lvl3pPr marL="1257300" indent="-342900" algn="l" eaLnBrk="0" hangingPunct="0">
              <a:buChar char="•"/>
              <a:defRPr sz="2400">
                <a:solidFill>
                  <a:schemeClr val="tx1"/>
                </a:solidFill>
                <a:latin typeface="Tahoma" panose="020B0604030504040204" pitchFamily="34" charset="0"/>
                <a:ea typeface="宋体" panose="02010600030101010101" pitchFamily="2" charset="-122"/>
              </a:defRPr>
            </a:lvl3pPr>
            <a:lvl4pPr marL="1714500" indent="-342900" algn="l" eaLnBrk="0" hangingPunct="0">
              <a:buFont typeface="Tahoma" panose="020B0604030504040204" pitchFamily="34" charset="0"/>
              <a:buChar char="–"/>
              <a:defRPr sz="2000">
                <a:solidFill>
                  <a:schemeClr val="tx1"/>
                </a:solidFill>
                <a:latin typeface="Tahoma" panose="020B0604030504040204" pitchFamily="34" charset="0"/>
                <a:ea typeface="宋体" panose="02010600030101010101" pitchFamily="2" charset="-122"/>
              </a:defRPr>
            </a:lvl4pPr>
            <a:lvl5pPr marL="2171700" indent="-342900" algn="l" eaLnBrk="0" hangingPunct="0">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5pPr>
            <a:lvl6pPr marL="2628900" indent="-3429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6pPr>
            <a:lvl7pPr marL="3086100" indent="-3429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7pPr>
            <a:lvl8pPr marL="3543300" indent="-3429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8pPr>
            <a:lvl9pPr marL="4000500" indent="-3429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ea typeface="宋体" panose="02010600030101010101" pitchFamily="2" charset="-122"/>
              </a:defRPr>
            </a:lvl9pPr>
          </a:lstStyle>
          <a:p>
            <a:pPr eaLnBrk="1" hangingPunct="1">
              <a:spcAft>
                <a:spcPts val="3000"/>
              </a:spcAft>
              <a:buFontTx/>
              <a:buNone/>
            </a:pPr>
            <a:r>
              <a:rPr kumimoji="1" lang="zh-CN" altLang="en-US" sz="4000" b="1" dirty="0">
                <a:solidFill>
                  <a:srgbClr val="0033CC"/>
                </a:solidFill>
                <a:latin typeface="隶书" panose="02010509060101010101" pitchFamily="49" charset="-122"/>
                <a:ea typeface="隶书" panose="02010509060101010101" pitchFamily="49" charset="-122"/>
              </a:rPr>
              <a:t>自动化技术三大特点（作用）：</a:t>
            </a:r>
            <a:endParaRPr kumimoji="1" lang="zh-CN" altLang="en-US" sz="4000" b="1" dirty="0">
              <a:solidFill>
                <a:srgbClr val="0033CC"/>
              </a:solidFill>
              <a:latin typeface="隶书" panose="02010509060101010101" pitchFamily="49" charset="-122"/>
              <a:ea typeface="隶书" panose="02010509060101010101" pitchFamily="49" charset="-122"/>
            </a:endParaRPr>
          </a:p>
          <a:p>
            <a:pPr eaLnBrk="1" hangingPunct="1">
              <a:buFontTx/>
              <a:buNone/>
            </a:pPr>
            <a:r>
              <a:rPr kumimoji="1" lang="zh-CN" altLang="en-US" b="1" dirty="0">
                <a:latin typeface="黑体" panose="02010609060101010101" pitchFamily="49" charset="-122"/>
                <a:ea typeface="黑体" panose="02010609060101010101" pitchFamily="49" charset="-122"/>
              </a:rPr>
              <a:t>⑴ </a:t>
            </a:r>
            <a:r>
              <a:rPr kumimoji="1" lang="zh-CN" altLang="en-US" b="1" dirty="0">
                <a:solidFill>
                  <a:srgbClr val="C00000"/>
                </a:solidFill>
                <a:latin typeface="黑体" panose="02010609060101010101" pitchFamily="49" charset="-122"/>
                <a:ea typeface="黑体" panose="02010609060101010101" pitchFamily="49" charset="-122"/>
              </a:rPr>
              <a:t>桥梁作用</a:t>
            </a:r>
            <a:endParaRPr kumimoji="1" lang="zh-CN" altLang="en-US" b="1" dirty="0">
              <a:solidFill>
                <a:srgbClr val="C00000"/>
              </a:solidFill>
              <a:latin typeface="黑体" panose="02010609060101010101" pitchFamily="49" charset="-122"/>
              <a:ea typeface="黑体" panose="02010609060101010101" pitchFamily="49" charset="-122"/>
            </a:endParaRPr>
          </a:p>
          <a:p>
            <a:pPr eaLnBrk="1" hangingPunct="1">
              <a:buFontTx/>
              <a:buNone/>
            </a:pPr>
            <a:r>
              <a:rPr kumimoji="1" lang="zh-CN" altLang="en-US" b="1" dirty="0">
                <a:latin typeface="黑体" panose="02010609060101010101" pitchFamily="49" charset="-122"/>
                <a:ea typeface="黑体" panose="02010609060101010101" pitchFamily="49" charset="-122"/>
              </a:rPr>
              <a:t>   </a:t>
            </a:r>
            <a:r>
              <a:rPr kumimoji="1" lang="zh-CN" altLang="en-US" sz="2800" b="1" dirty="0">
                <a:latin typeface="楷体_GB2312" pitchFamily="49" charset="-122"/>
                <a:ea typeface="楷体_GB2312" pitchFamily="49" charset="-122"/>
              </a:rPr>
              <a:t>自动化技术是信息与能量、物质之间的桥梁。</a:t>
            </a:r>
            <a:endParaRPr kumimoji="1" lang="zh-CN" altLang="en-US" sz="2800" b="1" dirty="0">
              <a:latin typeface="楷体_GB2312" pitchFamily="49" charset="-122"/>
              <a:ea typeface="楷体_GB2312" pitchFamily="49" charset="-122"/>
            </a:endParaRPr>
          </a:p>
          <a:p>
            <a:pPr eaLnBrk="1" hangingPunct="1">
              <a:buFontTx/>
              <a:buNone/>
            </a:pPr>
            <a:r>
              <a:rPr kumimoji="1" lang="zh-CN" altLang="en-US" b="1" dirty="0">
                <a:latin typeface="黑体" panose="02010609060101010101" pitchFamily="49" charset="-122"/>
                <a:ea typeface="黑体" panose="02010609060101010101" pitchFamily="49" charset="-122"/>
              </a:rPr>
              <a:t>⑵ </a:t>
            </a:r>
            <a:r>
              <a:rPr kumimoji="1" lang="zh-CN" altLang="en-US" b="1" dirty="0">
                <a:solidFill>
                  <a:srgbClr val="C00000"/>
                </a:solidFill>
                <a:latin typeface="黑体" panose="02010609060101010101" pitchFamily="49" charset="-122"/>
                <a:ea typeface="黑体" panose="02010609060101010101" pitchFamily="49" charset="-122"/>
              </a:rPr>
              <a:t>使能作用</a:t>
            </a:r>
            <a:r>
              <a:rPr kumimoji="1" lang="zh-CN" altLang="en-US" dirty="0">
                <a:solidFill>
                  <a:srgbClr val="C00000"/>
                </a:solidFill>
                <a:latin typeface="黑体" panose="02010609060101010101" pitchFamily="49" charset="-122"/>
                <a:ea typeface="黑体" panose="02010609060101010101" pitchFamily="49" charset="-122"/>
              </a:rPr>
              <a:t> </a:t>
            </a:r>
            <a:endParaRPr kumimoji="1" lang="zh-CN" altLang="en-US" dirty="0">
              <a:solidFill>
                <a:srgbClr val="C00000"/>
              </a:solidFill>
              <a:latin typeface="黑体" panose="02010609060101010101" pitchFamily="49" charset="-122"/>
              <a:ea typeface="黑体" panose="02010609060101010101" pitchFamily="49" charset="-122"/>
            </a:endParaRPr>
          </a:p>
          <a:p>
            <a:pPr eaLnBrk="1" hangingPunct="1">
              <a:buFontTx/>
              <a:buNone/>
            </a:pPr>
            <a:r>
              <a:rPr kumimoji="1" lang="zh-CN" altLang="en-US" sz="2800" dirty="0">
                <a:latin typeface="楷体_GB2312" pitchFamily="49" charset="-122"/>
                <a:ea typeface="楷体_GB2312" pitchFamily="49" charset="-122"/>
              </a:rPr>
              <a:t>    </a:t>
            </a:r>
            <a:r>
              <a:rPr kumimoji="1" lang="zh-CN" altLang="en-US" sz="2800" b="1" dirty="0">
                <a:latin typeface="楷体_GB2312" pitchFamily="49" charset="-122"/>
                <a:ea typeface="楷体_GB2312" pitchFamily="49" charset="-122"/>
              </a:rPr>
              <a:t>一旦应用于具体对象（一台设备、一个系统或一项工程），将使对象发生质的变化（ 稳定可靠运行、大大提高效率、大大降低能耗成本等）的重要工程应用技术</a:t>
            </a:r>
            <a:r>
              <a:rPr kumimoji="1" lang="zh-CN" altLang="en-US" sz="2800" dirty="0">
                <a:latin typeface="楷体_GB2312" pitchFamily="49" charset="-122"/>
                <a:ea typeface="楷体_GB2312" pitchFamily="49" charset="-122"/>
              </a:rPr>
              <a:t> </a:t>
            </a:r>
            <a:endParaRPr kumimoji="1" lang="zh-CN" altLang="en-US" sz="2800" dirty="0">
              <a:latin typeface="楷体_GB2312" pitchFamily="49" charset="-122"/>
              <a:ea typeface="楷体_GB2312" pitchFamily="49" charset="-122"/>
            </a:endParaRPr>
          </a:p>
          <a:p>
            <a:pPr eaLnBrk="1" hangingPunct="1">
              <a:buFontTx/>
              <a:buNone/>
            </a:pPr>
            <a:r>
              <a:rPr kumimoji="1" lang="zh-CN" altLang="en-US" b="1" dirty="0">
                <a:latin typeface="黑体" panose="02010609060101010101" pitchFamily="49" charset="-122"/>
                <a:ea typeface="黑体" panose="02010609060101010101" pitchFamily="49" charset="-122"/>
              </a:rPr>
              <a:t>⑶ </a:t>
            </a:r>
            <a:r>
              <a:rPr kumimoji="1" lang="zh-CN" altLang="en-US" b="1" dirty="0">
                <a:solidFill>
                  <a:srgbClr val="C00000"/>
                </a:solidFill>
                <a:latin typeface="黑体" panose="02010609060101010101" pitchFamily="49" charset="-122"/>
                <a:ea typeface="黑体" panose="02010609060101010101" pitchFamily="49" charset="-122"/>
              </a:rPr>
              <a:t>系统集成作用</a:t>
            </a:r>
            <a:endParaRPr kumimoji="1" lang="zh-CN" altLang="en-US" dirty="0">
              <a:solidFill>
                <a:srgbClr val="C00000"/>
              </a:solidFill>
              <a:latin typeface="黑体" panose="02010609060101010101" pitchFamily="49" charset="-122"/>
              <a:ea typeface="黑体" panose="02010609060101010101" pitchFamily="49" charset="-122"/>
            </a:endParaRPr>
          </a:p>
          <a:p>
            <a:pPr eaLnBrk="1" hangingPunct="1">
              <a:buFontTx/>
              <a:buNone/>
            </a:pPr>
            <a:r>
              <a:rPr kumimoji="1" lang="zh-CN" altLang="en-US" sz="2800" b="1" dirty="0">
                <a:latin typeface="楷体_GB2312" pitchFamily="49" charset="-122"/>
                <a:ea typeface="楷体_GB2312" pitchFamily="49" charset="-122"/>
              </a:rPr>
              <a:t>   通过</a:t>
            </a:r>
            <a:r>
              <a:rPr kumimoji="1" lang="zh-CN" altLang="en-US" sz="2800" b="1" dirty="0">
                <a:latin typeface="Arial" panose="020B0604020202020204" pitchFamily="34" charset="0"/>
                <a:ea typeface="楷体_GB2312" pitchFamily="49" charset="-122"/>
              </a:rPr>
              <a:t>“</a:t>
            </a:r>
            <a:r>
              <a:rPr kumimoji="1" lang="zh-CN" altLang="en-US" sz="2800" b="1" dirty="0">
                <a:latin typeface="楷体_GB2312" pitchFamily="49" charset="-122"/>
                <a:ea typeface="楷体_GB2312" pitchFamily="49" charset="-122"/>
              </a:rPr>
              <a:t>综合</a:t>
            </a:r>
            <a:r>
              <a:rPr kumimoji="1" lang="zh-CN" altLang="en-US" sz="2800" b="1" dirty="0">
                <a:latin typeface="Arial" panose="020B0604020202020204" pitchFamily="34" charset="0"/>
                <a:ea typeface="楷体_GB2312" pitchFamily="49" charset="-122"/>
              </a:rPr>
              <a:t>”</a:t>
            </a:r>
            <a:r>
              <a:rPr kumimoji="1" lang="zh-CN" altLang="en-US" sz="2800" b="1" dirty="0">
                <a:latin typeface="楷体_GB2312" pitchFamily="49" charset="-122"/>
                <a:ea typeface="楷体_GB2312" pitchFamily="49" charset="-122"/>
              </a:rPr>
              <a:t>与</a:t>
            </a:r>
            <a:r>
              <a:rPr kumimoji="1" lang="zh-CN" altLang="en-US" sz="2800" b="1" dirty="0">
                <a:latin typeface="Arial" panose="020B0604020202020204" pitchFamily="34" charset="0"/>
                <a:ea typeface="楷体_GB2312" pitchFamily="49" charset="-122"/>
              </a:rPr>
              <a:t>“</a:t>
            </a:r>
            <a:r>
              <a:rPr kumimoji="1" lang="zh-CN" altLang="en-US" sz="2800" b="1" dirty="0">
                <a:latin typeface="楷体_GB2312" pitchFamily="49" charset="-122"/>
                <a:ea typeface="楷体_GB2312" pitchFamily="49" charset="-122"/>
              </a:rPr>
              <a:t>集成</a:t>
            </a:r>
            <a:r>
              <a:rPr kumimoji="1" lang="zh-CN" altLang="en-US" sz="2800" b="1" dirty="0">
                <a:latin typeface="Arial" panose="020B0604020202020204" pitchFamily="34" charset="0"/>
                <a:ea typeface="楷体_GB2312" pitchFamily="49" charset="-122"/>
              </a:rPr>
              <a:t>”</a:t>
            </a:r>
            <a:r>
              <a:rPr kumimoji="1" lang="zh-CN" altLang="en-US" sz="2800" b="1" dirty="0">
                <a:latin typeface="楷体_GB2312" pitchFamily="49" charset="-122"/>
                <a:ea typeface="楷体_GB2312" pitchFamily="49" charset="-122"/>
              </a:rPr>
              <a:t>，大型复杂系统、过程或工程逐步能被人类有效地控制与管理。随着系统、过程或工程的规模越来越大、越来越复杂，自动化技术的系统集成作用将越来越凸现。</a:t>
            </a:r>
            <a:r>
              <a:rPr kumimoji="1" lang="zh-CN" altLang="en-US" sz="2800" dirty="0">
                <a:latin typeface="楷体_GB2312" pitchFamily="49" charset="-122"/>
                <a:ea typeface="楷体_GB2312" pitchFamily="49" charset="-122"/>
              </a:rPr>
              <a:t> </a:t>
            </a:r>
            <a:endParaRPr kumimoji="1" lang="zh-CN" altLang="en-US" sz="2800" dirty="0">
              <a:latin typeface="楷体_GB2312" pitchFamily="49" charset="-122"/>
              <a:ea typeface="楷体_GB2312" pitchFamily="49" charset="-122"/>
            </a:endParaRPr>
          </a:p>
        </p:txBody>
      </p:sp>
      <p:sp>
        <p:nvSpPr>
          <p:cNvPr id="58371" name="AutoShape 3"/>
          <p:cNvSpPr>
            <a:spLocks noChangeArrowheads="1"/>
          </p:cNvSpPr>
          <p:nvPr/>
        </p:nvSpPr>
        <p:spPr bwMode="auto">
          <a:xfrm>
            <a:off x="8616951" y="5876926"/>
            <a:ext cx="976313" cy="485775"/>
          </a:xfrm>
          <a:prstGeom prst="leftArrow">
            <a:avLst>
              <a:gd name="adj1" fmla="val 50000"/>
              <a:gd name="adj2" fmla="val 50245"/>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8372" name="AutoShape 4"/>
          <p:cNvSpPr>
            <a:spLocks noChangeArrowheads="1"/>
          </p:cNvSpPr>
          <p:nvPr/>
        </p:nvSpPr>
        <p:spPr bwMode="auto">
          <a:xfrm>
            <a:off x="8904288" y="5876926"/>
            <a:ext cx="976312" cy="485775"/>
          </a:xfrm>
          <a:prstGeom prst="leftArrow">
            <a:avLst>
              <a:gd name="adj1" fmla="val 50000"/>
              <a:gd name="adj2" fmla="val 50245"/>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8373" name="AutoShape 5"/>
          <p:cNvSpPr>
            <a:spLocks noChangeArrowheads="1"/>
          </p:cNvSpPr>
          <p:nvPr/>
        </p:nvSpPr>
        <p:spPr bwMode="auto">
          <a:xfrm>
            <a:off x="6024563" y="1341439"/>
            <a:ext cx="976312" cy="485775"/>
          </a:xfrm>
          <a:prstGeom prst="leftArrow">
            <a:avLst>
              <a:gd name="adj1" fmla="val 50000"/>
              <a:gd name="adj2" fmla="val 50245"/>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ransition spd="med">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AutoShape 3"/>
          <p:cNvSpPr>
            <a:spLocks noChangeArrowheads="1"/>
          </p:cNvSpPr>
          <p:nvPr/>
        </p:nvSpPr>
        <p:spPr bwMode="auto">
          <a:xfrm>
            <a:off x="8616951" y="5876926"/>
            <a:ext cx="976313" cy="485775"/>
          </a:xfrm>
          <a:prstGeom prst="leftArrow">
            <a:avLst>
              <a:gd name="adj1" fmla="val 50000"/>
              <a:gd name="adj2" fmla="val 50245"/>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8372" name="AutoShape 4"/>
          <p:cNvSpPr>
            <a:spLocks noChangeArrowheads="1"/>
          </p:cNvSpPr>
          <p:nvPr/>
        </p:nvSpPr>
        <p:spPr bwMode="auto">
          <a:xfrm>
            <a:off x="8904288" y="5876926"/>
            <a:ext cx="976312" cy="485775"/>
          </a:xfrm>
          <a:prstGeom prst="leftArrow">
            <a:avLst>
              <a:gd name="adj1" fmla="val 50000"/>
              <a:gd name="adj2" fmla="val 50245"/>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8373" name="AutoShape 5"/>
          <p:cNvSpPr>
            <a:spLocks noChangeArrowheads="1"/>
          </p:cNvSpPr>
          <p:nvPr/>
        </p:nvSpPr>
        <p:spPr bwMode="auto">
          <a:xfrm>
            <a:off x="6024563" y="1341439"/>
            <a:ext cx="976312" cy="485775"/>
          </a:xfrm>
          <a:prstGeom prst="leftArrow">
            <a:avLst>
              <a:gd name="adj1" fmla="val 50000"/>
              <a:gd name="adj2" fmla="val 50245"/>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 name="Text Box 11"/>
          <p:cNvSpPr txBox="1">
            <a:spLocks noChangeArrowheads="1"/>
          </p:cNvSpPr>
          <p:nvPr/>
        </p:nvSpPr>
        <p:spPr bwMode="auto">
          <a:xfrm>
            <a:off x="1199456" y="1628800"/>
            <a:ext cx="9289032" cy="230695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lnSpc>
                <a:spcPct val="150000"/>
              </a:lnSpc>
              <a:spcBef>
                <a:spcPts val="0"/>
              </a:spcBef>
              <a:buNone/>
              <a:defRPr/>
            </a:pPr>
            <a:r>
              <a:rPr lang="zh-CN" altLang="en-US" b="1" dirty="0" smtClean="0">
                <a:solidFill>
                  <a:srgbClr val="FF0000"/>
                </a:solidFill>
                <a:latin typeface="楷体" panose="02010609060101010101" pitchFamily="49" charset="-122"/>
                <a:ea typeface="楷体" panose="02010609060101010101" pitchFamily="49" charset="-122"/>
              </a:rPr>
              <a:t>讨论：</a:t>
            </a:r>
            <a:endParaRPr lang="en-US" altLang="zh-CN" b="1" dirty="0" smtClean="0">
              <a:solidFill>
                <a:srgbClr val="FF0000"/>
              </a:solidFill>
              <a:latin typeface="楷体" panose="02010609060101010101" pitchFamily="49" charset="-122"/>
              <a:ea typeface="楷体" panose="02010609060101010101" pitchFamily="49" charset="-122"/>
            </a:endParaRPr>
          </a:p>
          <a:p>
            <a:pPr eaLnBrk="1" hangingPunct="1">
              <a:lnSpc>
                <a:spcPct val="150000"/>
              </a:lnSpc>
              <a:spcBef>
                <a:spcPts val="0"/>
              </a:spcBef>
              <a:buNone/>
              <a:defRPr/>
            </a:pPr>
            <a:r>
              <a:rPr lang="en-US" altLang="zh-CN" b="1" dirty="0" smtClean="0">
                <a:solidFill>
                  <a:srgbClr val="0033CC"/>
                </a:solidFill>
                <a:latin typeface="楷体" panose="02010609060101010101" pitchFamily="49" charset="-122"/>
                <a:ea typeface="楷体" panose="02010609060101010101" pitchFamily="49" charset="-122"/>
              </a:rPr>
              <a:t>1 </a:t>
            </a:r>
            <a:r>
              <a:rPr lang="zh-CN" altLang="en-US" b="1" dirty="0" smtClean="0">
                <a:solidFill>
                  <a:srgbClr val="0033CC"/>
                </a:solidFill>
                <a:latin typeface="楷体" panose="02010609060101010101" pitchFamily="49" charset="-122"/>
                <a:ea typeface="楷体" panose="02010609060101010101" pitchFamily="49" charset="-122"/>
              </a:rPr>
              <a:t>列举身边的自动控制应用案例，并简单描述工作原理。</a:t>
            </a:r>
            <a:endParaRPr lang="zh-CN" altLang="en-US" b="1" dirty="0" smtClean="0">
              <a:solidFill>
                <a:srgbClr val="0033CC"/>
              </a:solidFill>
              <a:latin typeface="楷体" panose="02010609060101010101" pitchFamily="49" charset="-122"/>
              <a:ea typeface="楷体" panose="02010609060101010101" pitchFamily="49" charset="-122"/>
            </a:endParaRPr>
          </a:p>
          <a:p>
            <a:pPr eaLnBrk="1" hangingPunct="1">
              <a:lnSpc>
                <a:spcPct val="150000"/>
              </a:lnSpc>
              <a:spcBef>
                <a:spcPts val="0"/>
              </a:spcBef>
              <a:buNone/>
              <a:defRPr/>
            </a:pPr>
            <a:endParaRPr lang="zh-CN" altLang="en-US" b="1" dirty="0" smtClean="0">
              <a:solidFill>
                <a:srgbClr val="0033CC"/>
              </a:solidFill>
              <a:latin typeface="楷体" panose="02010609060101010101" pitchFamily="49" charset="-122"/>
              <a:ea typeface="楷体" panose="02010609060101010101" pitchFamily="49" charset="-122"/>
            </a:endParaRPr>
          </a:p>
          <a:p>
            <a:pPr eaLnBrk="1" hangingPunct="1">
              <a:lnSpc>
                <a:spcPct val="150000"/>
              </a:lnSpc>
              <a:spcBef>
                <a:spcPts val="0"/>
              </a:spcBef>
              <a:buNone/>
              <a:defRPr/>
            </a:pPr>
            <a:r>
              <a:rPr lang="en-US" altLang="zh-CN" b="1" dirty="0" smtClean="0">
                <a:solidFill>
                  <a:srgbClr val="0033CC"/>
                </a:solidFill>
                <a:latin typeface="楷体" panose="02010609060101010101" pitchFamily="49" charset="-122"/>
                <a:ea typeface="楷体" panose="02010609060101010101" pitchFamily="49" charset="-122"/>
              </a:rPr>
              <a:t>2 </a:t>
            </a:r>
            <a:r>
              <a:rPr lang="zh-CN" altLang="en-US" b="1" dirty="0" smtClean="0">
                <a:solidFill>
                  <a:srgbClr val="0033CC"/>
                </a:solidFill>
                <a:latin typeface="楷体" panose="02010609060101010101" pitchFamily="49" charset="-122"/>
                <a:ea typeface="楷体" panose="02010609060101010101" pitchFamily="49" charset="-122"/>
              </a:rPr>
              <a:t>自动控制在哪些行业中有应用，请分别举例。</a:t>
            </a:r>
            <a:endParaRPr lang="zh-CN" altLang="en-US" b="1" dirty="0" smtClean="0">
              <a:solidFill>
                <a:srgbClr val="0033CC"/>
              </a:solidFill>
              <a:latin typeface="楷体" panose="02010609060101010101" pitchFamily="49" charset="-122"/>
              <a:ea typeface="楷体" panose="02010609060101010101" pitchFamily="49" charset="-122"/>
            </a:endParaRPr>
          </a:p>
        </p:txBody>
      </p:sp>
    </p:spTree>
  </p:cSld>
  <p:clrMapOvr>
    <a:masterClrMapping/>
  </p:clrMapOvr>
  <p:transition spd="med">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AutoShape 3"/>
          <p:cNvSpPr>
            <a:spLocks noChangeArrowheads="1"/>
          </p:cNvSpPr>
          <p:nvPr/>
        </p:nvSpPr>
        <p:spPr bwMode="auto">
          <a:xfrm>
            <a:off x="8616951" y="5876926"/>
            <a:ext cx="976313" cy="485775"/>
          </a:xfrm>
          <a:prstGeom prst="leftArrow">
            <a:avLst>
              <a:gd name="adj1" fmla="val 50000"/>
              <a:gd name="adj2" fmla="val 50245"/>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8372" name="AutoShape 4"/>
          <p:cNvSpPr>
            <a:spLocks noChangeArrowheads="1"/>
          </p:cNvSpPr>
          <p:nvPr/>
        </p:nvSpPr>
        <p:spPr bwMode="auto">
          <a:xfrm>
            <a:off x="8904288" y="5876926"/>
            <a:ext cx="976312" cy="485775"/>
          </a:xfrm>
          <a:prstGeom prst="leftArrow">
            <a:avLst>
              <a:gd name="adj1" fmla="val 50000"/>
              <a:gd name="adj2" fmla="val 50245"/>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8373" name="AutoShape 5"/>
          <p:cNvSpPr>
            <a:spLocks noChangeArrowheads="1"/>
          </p:cNvSpPr>
          <p:nvPr/>
        </p:nvSpPr>
        <p:spPr bwMode="auto">
          <a:xfrm>
            <a:off x="6024563" y="1341439"/>
            <a:ext cx="976312" cy="485775"/>
          </a:xfrm>
          <a:prstGeom prst="leftArrow">
            <a:avLst>
              <a:gd name="adj1" fmla="val 50000"/>
              <a:gd name="adj2" fmla="val 50245"/>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 name="Text Box 11"/>
          <p:cNvSpPr txBox="1">
            <a:spLocks noChangeArrowheads="1"/>
          </p:cNvSpPr>
          <p:nvPr/>
        </p:nvSpPr>
        <p:spPr bwMode="auto">
          <a:xfrm>
            <a:off x="1447741" y="5095900"/>
            <a:ext cx="9289032" cy="64516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eaLnBrk="1" hangingPunct="1">
              <a:lnSpc>
                <a:spcPct val="150000"/>
              </a:lnSpc>
              <a:spcBef>
                <a:spcPts val="0"/>
              </a:spcBef>
              <a:buNone/>
              <a:defRPr/>
            </a:pPr>
            <a:r>
              <a:rPr lang="zh-CN" altLang="en-US" b="1" dirty="0" smtClean="0">
                <a:solidFill>
                  <a:srgbClr val="FF0000"/>
                </a:solidFill>
                <a:latin typeface="楷体" panose="02010609060101010101" pitchFamily="49" charset="-122"/>
                <a:ea typeface="楷体" panose="02010609060101010101" pitchFamily="49" charset="-122"/>
              </a:rPr>
              <a:t>讨论：</a:t>
            </a:r>
            <a:r>
              <a:rPr lang="en-US" altLang="zh-CN" b="1" dirty="0" smtClean="0">
                <a:solidFill>
                  <a:srgbClr val="0033CC"/>
                </a:solidFill>
                <a:latin typeface="楷体" panose="02010609060101010101" pitchFamily="49" charset="-122"/>
                <a:ea typeface="楷体" panose="02010609060101010101" pitchFamily="49" charset="-122"/>
              </a:rPr>
              <a:t> </a:t>
            </a:r>
            <a:r>
              <a:rPr lang="zh-CN" altLang="en-US" b="1" dirty="0" smtClean="0">
                <a:solidFill>
                  <a:srgbClr val="0033CC"/>
                </a:solidFill>
                <a:latin typeface="楷体" panose="02010609060101010101" pitchFamily="49" charset="-122"/>
                <a:ea typeface="楷体" panose="02010609060101010101" pitchFamily="49" charset="-122"/>
              </a:rPr>
              <a:t>目前国内智能农机装备与发达国家的不足</a:t>
            </a:r>
            <a:endParaRPr lang="en-US" altLang="zh-CN" b="1" dirty="0" smtClean="0">
              <a:solidFill>
                <a:srgbClr val="0033CC"/>
              </a:solidFill>
              <a:latin typeface="楷体" panose="02010609060101010101" pitchFamily="49" charset="-122"/>
              <a:ea typeface="楷体" panose="02010609060101010101" pitchFamily="49" charset="-122"/>
            </a:endParaRPr>
          </a:p>
        </p:txBody>
      </p:sp>
      <p:pic>
        <p:nvPicPr>
          <p:cNvPr id="3" name="图片 2"/>
          <p:cNvPicPr>
            <a:picLocks noChangeAspect="1"/>
          </p:cNvPicPr>
          <p:nvPr>
            <p:custDataLst>
              <p:tags r:id="rId1"/>
            </p:custDataLst>
          </p:nvPr>
        </p:nvPicPr>
        <p:blipFill>
          <a:blip r:embed="rId2"/>
          <a:stretch>
            <a:fillRect/>
          </a:stretch>
        </p:blipFill>
        <p:spPr>
          <a:xfrm>
            <a:off x="1330325" y="1143635"/>
            <a:ext cx="4124325" cy="287655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024880" y="1140460"/>
            <a:ext cx="4263390" cy="2879725"/>
          </a:xfrm>
          <a:prstGeom prst="rect">
            <a:avLst/>
          </a:prstGeom>
        </p:spPr>
      </p:pic>
      <p:sp>
        <p:nvSpPr>
          <p:cNvPr id="5" name="文本框 4"/>
          <p:cNvSpPr txBox="1"/>
          <p:nvPr/>
        </p:nvSpPr>
        <p:spPr>
          <a:xfrm>
            <a:off x="2269490" y="4196080"/>
            <a:ext cx="2456180" cy="368300"/>
          </a:xfrm>
          <a:prstGeom prst="rect">
            <a:avLst/>
          </a:prstGeom>
          <a:noFill/>
        </p:spPr>
        <p:txBody>
          <a:bodyPr wrap="square" rtlCol="0">
            <a:spAutoFit/>
          </a:bodyPr>
          <a:lstStyle/>
          <a:p>
            <a:r>
              <a:rPr lang="zh-CN" altLang="en-US">
                <a:ln>
                  <a:solidFill>
                    <a:srgbClr val="00B050"/>
                  </a:solidFill>
                </a:ln>
                <a:solidFill>
                  <a:srgbClr val="0070C0"/>
                </a:solidFill>
              </a:rPr>
              <a:t>都江堰水利工程</a:t>
            </a:r>
            <a:endParaRPr lang="zh-CN" altLang="en-US">
              <a:ln>
                <a:solidFill>
                  <a:srgbClr val="00B050"/>
                </a:solidFill>
              </a:ln>
              <a:solidFill>
                <a:srgbClr val="0070C0"/>
              </a:solidFill>
            </a:endParaRPr>
          </a:p>
        </p:txBody>
      </p:sp>
      <p:sp>
        <p:nvSpPr>
          <p:cNvPr id="7" name="文本框 6"/>
          <p:cNvSpPr txBox="1"/>
          <p:nvPr/>
        </p:nvSpPr>
        <p:spPr>
          <a:xfrm>
            <a:off x="7228205" y="4286885"/>
            <a:ext cx="2456180" cy="368300"/>
          </a:xfrm>
          <a:prstGeom prst="rect">
            <a:avLst/>
          </a:prstGeom>
          <a:noFill/>
        </p:spPr>
        <p:txBody>
          <a:bodyPr wrap="square" rtlCol="0">
            <a:spAutoFit/>
          </a:bodyPr>
          <a:lstStyle/>
          <a:p>
            <a:r>
              <a:rPr lang="zh-CN" altLang="en-US">
                <a:ln>
                  <a:solidFill>
                    <a:srgbClr val="00B050"/>
                  </a:solidFill>
                </a:ln>
                <a:solidFill>
                  <a:srgbClr val="0070C0"/>
                </a:solidFill>
              </a:rPr>
              <a:t>齿轮传动指南车</a:t>
            </a:r>
            <a:endParaRPr lang="zh-CN" altLang="en-US">
              <a:ln>
                <a:solidFill>
                  <a:srgbClr val="00B050"/>
                </a:solidFill>
              </a:ln>
              <a:solidFill>
                <a:srgbClr val="0070C0"/>
              </a:solidFill>
            </a:endParaRPr>
          </a:p>
        </p:txBody>
      </p:sp>
    </p:spTree>
  </p:cSld>
  <p:clrMapOvr>
    <a:masterClrMapping/>
  </p:clrMapOvr>
  <p:transition spd="med">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AutoShape 3"/>
          <p:cNvSpPr>
            <a:spLocks noChangeArrowheads="1"/>
          </p:cNvSpPr>
          <p:nvPr/>
        </p:nvSpPr>
        <p:spPr bwMode="auto">
          <a:xfrm>
            <a:off x="8616951" y="5876926"/>
            <a:ext cx="976313" cy="485775"/>
          </a:xfrm>
          <a:prstGeom prst="leftArrow">
            <a:avLst>
              <a:gd name="adj1" fmla="val 50000"/>
              <a:gd name="adj2" fmla="val 50245"/>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8372" name="AutoShape 4"/>
          <p:cNvSpPr>
            <a:spLocks noChangeArrowheads="1"/>
          </p:cNvSpPr>
          <p:nvPr/>
        </p:nvSpPr>
        <p:spPr bwMode="auto">
          <a:xfrm>
            <a:off x="8904288" y="5876926"/>
            <a:ext cx="976312" cy="485775"/>
          </a:xfrm>
          <a:prstGeom prst="leftArrow">
            <a:avLst>
              <a:gd name="adj1" fmla="val 50000"/>
              <a:gd name="adj2" fmla="val 50245"/>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8373" name="AutoShape 5"/>
          <p:cNvSpPr>
            <a:spLocks noChangeArrowheads="1"/>
          </p:cNvSpPr>
          <p:nvPr/>
        </p:nvSpPr>
        <p:spPr bwMode="auto">
          <a:xfrm>
            <a:off x="6024563" y="1341439"/>
            <a:ext cx="976312" cy="485775"/>
          </a:xfrm>
          <a:prstGeom prst="leftArrow">
            <a:avLst>
              <a:gd name="adj1" fmla="val 50000"/>
              <a:gd name="adj2" fmla="val 50245"/>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20000"/>
              </a:spcBef>
              <a:spcAft>
                <a:spcPct val="0"/>
              </a:spcAft>
              <a:buClr>
                <a:schemeClr val="hlink"/>
              </a:buClr>
              <a:buSzPct val="120000"/>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 name="矩形 4"/>
          <p:cNvSpPr/>
          <p:nvPr/>
        </p:nvSpPr>
        <p:spPr>
          <a:xfrm>
            <a:off x="767408" y="1042108"/>
            <a:ext cx="2664296" cy="79208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b="1" dirty="0"/>
              <a:t>线</a:t>
            </a:r>
            <a:r>
              <a:rPr lang="zh-CN" altLang="en-US" sz="2800" b="1" dirty="0" smtClean="0"/>
              <a:t>上作答</a:t>
            </a:r>
            <a:endParaRPr lang="zh-CN" altLang="en-US" sz="2800" b="1" dirty="0"/>
          </a:p>
        </p:txBody>
      </p:sp>
      <p:sp>
        <p:nvSpPr>
          <p:cNvPr id="6" name="Text Box 27"/>
          <p:cNvSpPr txBox="1">
            <a:spLocks noChangeArrowheads="1"/>
          </p:cNvSpPr>
          <p:nvPr/>
        </p:nvSpPr>
        <p:spPr bwMode="auto">
          <a:xfrm>
            <a:off x="1045568" y="1922703"/>
            <a:ext cx="9289032" cy="230832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lvl="0" eaLnBrk="1" hangingPunct="1">
              <a:lnSpc>
                <a:spcPct val="150000"/>
              </a:lnSpc>
              <a:spcBef>
                <a:spcPts val="0"/>
              </a:spcBef>
              <a:buNone/>
              <a:defRPr/>
            </a:pPr>
            <a:r>
              <a:rPr lang="en-US" altLang="zh-CN" b="1" dirty="0" smtClean="0">
                <a:solidFill>
                  <a:schemeClr val="tx1"/>
                </a:solidFill>
                <a:latin typeface="楷体" panose="02010609060101010101" pitchFamily="49" charset="-122"/>
                <a:ea typeface="楷体" panose="02010609060101010101" pitchFamily="49" charset="-122"/>
              </a:rPr>
              <a:t>1.</a:t>
            </a:r>
            <a:r>
              <a:rPr lang="zh-CN" altLang="en-US" b="1" dirty="0" smtClean="0">
                <a:solidFill>
                  <a:schemeClr val="tx1"/>
                </a:solidFill>
                <a:latin typeface="楷体" panose="02010609060101010101" pitchFamily="49" charset="-122"/>
                <a:ea typeface="楷体" panose="02010609060101010101" pitchFamily="49" charset="-122"/>
              </a:rPr>
              <a:t>我国历史上最早使用的耕地农具是什么（ </a:t>
            </a:r>
            <a:r>
              <a:rPr lang="en-US" altLang="zh-CN" b="1" dirty="0" smtClean="0">
                <a:solidFill>
                  <a:schemeClr val="tx1"/>
                </a:solidFill>
                <a:latin typeface="楷体" panose="02010609060101010101" pitchFamily="49" charset="-122"/>
                <a:ea typeface="楷体" panose="02010609060101010101" pitchFamily="49" charset="-122"/>
              </a:rPr>
              <a:t>  </a:t>
            </a:r>
            <a:r>
              <a:rPr lang="zh-CN" altLang="en-US" b="1" dirty="0">
                <a:solidFill>
                  <a:schemeClr val="tx1"/>
                </a:solidFill>
                <a:latin typeface="楷体" panose="02010609060101010101" pitchFamily="49" charset="-122"/>
                <a:ea typeface="楷体" panose="02010609060101010101" pitchFamily="49" charset="-122"/>
              </a:rPr>
              <a:t>）</a:t>
            </a:r>
            <a:endParaRPr lang="en-US" altLang="zh-CN" b="1" dirty="0">
              <a:solidFill>
                <a:schemeClr val="tx1"/>
              </a:solidFill>
              <a:latin typeface="楷体" panose="02010609060101010101" pitchFamily="49" charset="-122"/>
              <a:ea typeface="楷体" panose="02010609060101010101" pitchFamily="49" charset="-122"/>
            </a:endParaRPr>
          </a:p>
          <a:p>
            <a:pPr lvl="0" eaLnBrk="1" hangingPunct="1">
              <a:lnSpc>
                <a:spcPct val="150000"/>
              </a:lnSpc>
              <a:spcBef>
                <a:spcPts val="0"/>
              </a:spcBef>
              <a:buNone/>
              <a:defRPr/>
            </a:pPr>
            <a:r>
              <a:rPr lang="en-US" altLang="zh-CN" b="1" dirty="0" smtClean="0">
                <a:solidFill>
                  <a:srgbClr val="0033CC"/>
                </a:solidFill>
                <a:latin typeface="楷体" panose="02010609060101010101" pitchFamily="49" charset="-122"/>
                <a:ea typeface="楷体" panose="02010609060101010101" pitchFamily="49" charset="-122"/>
              </a:rPr>
              <a:t>A.</a:t>
            </a:r>
            <a:r>
              <a:rPr lang="zh-CN" altLang="en-US" b="1" dirty="0" smtClean="0">
                <a:solidFill>
                  <a:srgbClr val="0033CC"/>
                </a:solidFill>
                <a:latin typeface="楷体" panose="02010609060101010101" pitchFamily="49" charset="-122"/>
                <a:ea typeface="楷体" panose="02010609060101010101" pitchFamily="49" charset="-122"/>
              </a:rPr>
              <a:t>铁犁</a:t>
            </a:r>
            <a:r>
              <a:rPr lang="zh-CN" altLang="en-US" b="1" dirty="0">
                <a:solidFill>
                  <a:srgbClr val="0033CC"/>
                </a:solidFill>
                <a:latin typeface="楷体" panose="02010609060101010101" pitchFamily="49" charset="-122"/>
                <a:ea typeface="楷体" panose="02010609060101010101" pitchFamily="49" charset="-122"/>
              </a:rPr>
              <a:t>		</a:t>
            </a:r>
            <a:r>
              <a:rPr lang="en-US" altLang="zh-CN" b="1" dirty="0">
                <a:solidFill>
                  <a:srgbClr val="0033CC"/>
                </a:solidFill>
                <a:latin typeface="楷体" panose="02010609060101010101" pitchFamily="49" charset="-122"/>
                <a:ea typeface="楷体" panose="02010609060101010101" pitchFamily="49" charset="-122"/>
              </a:rPr>
              <a:t>B. </a:t>
            </a:r>
            <a:r>
              <a:rPr lang="zh-CN" altLang="en-US" b="1" dirty="0" smtClean="0">
                <a:solidFill>
                  <a:srgbClr val="0033CC"/>
                </a:solidFill>
                <a:latin typeface="楷体" panose="02010609060101010101" pitchFamily="49" charset="-122"/>
                <a:ea typeface="楷体" panose="02010609060101010101" pitchFamily="49" charset="-122"/>
              </a:rPr>
              <a:t>青铜犁</a:t>
            </a:r>
            <a:r>
              <a:rPr lang="zh-CN" altLang="en-US" b="1" dirty="0">
                <a:solidFill>
                  <a:srgbClr val="0033CC"/>
                </a:solidFill>
                <a:latin typeface="楷体" panose="02010609060101010101" pitchFamily="49" charset="-122"/>
                <a:ea typeface="楷体" panose="02010609060101010101" pitchFamily="49" charset="-122"/>
              </a:rPr>
              <a:t>	</a:t>
            </a:r>
            <a:endParaRPr lang="zh-CN" altLang="en-US" b="1" dirty="0">
              <a:solidFill>
                <a:srgbClr val="0033CC"/>
              </a:solidFill>
              <a:latin typeface="楷体" panose="02010609060101010101" pitchFamily="49" charset="-122"/>
              <a:ea typeface="楷体" panose="02010609060101010101" pitchFamily="49" charset="-122"/>
            </a:endParaRPr>
          </a:p>
          <a:p>
            <a:pPr lvl="0" eaLnBrk="1" hangingPunct="1">
              <a:lnSpc>
                <a:spcPct val="150000"/>
              </a:lnSpc>
              <a:spcBef>
                <a:spcPts val="0"/>
              </a:spcBef>
              <a:buNone/>
              <a:defRPr/>
            </a:pPr>
            <a:r>
              <a:rPr lang="en-US" altLang="zh-CN" b="1" dirty="0" smtClean="0">
                <a:solidFill>
                  <a:srgbClr val="0033CC"/>
                </a:solidFill>
                <a:latin typeface="楷体" panose="02010609060101010101" pitchFamily="49" charset="-122"/>
                <a:ea typeface="楷体" panose="02010609060101010101" pitchFamily="49" charset="-122"/>
              </a:rPr>
              <a:t>C.</a:t>
            </a:r>
            <a:r>
              <a:rPr lang="zh-CN" altLang="en-US" b="1" dirty="0" smtClean="0">
                <a:solidFill>
                  <a:srgbClr val="0033CC"/>
                </a:solidFill>
                <a:latin typeface="楷体" panose="02010609060101010101" pitchFamily="49" charset="-122"/>
                <a:ea typeface="楷体" panose="02010609060101010101" pitchFamily="49" charset="-122"/>
              </a:rPr>
              <a:t>耒耜</a:t>
            </a:r>
            <a:r>
              <a:rPr lang="zh-CN" altLang="en-US" b="1" dirty="0">
                <a:solidFill>
                  <a:srgbClr val="0033CC"/>
                </a:solidFill>
                <a:latin typeface="楷体" panose="02010609060101010101" pitchFamily="49" charset="-122"/>
                <a:ea typeface="楷体" panose="02010609060101010101" pitchFamily="49" charset="-122"/>
              </a:rPr>
              <a:t>		</a:t>
            </a:r>
            <a:r>
              <a:rPr lang="en-US" altLang="zh-CN" b="1" dirty="0">
                <a:solidFill>
                  <a:srgbClr val="0033CC"/>
                </a:solidFill>
                <a:latin typeface="楷体" panose="02010609060101010101" pitchFamily="49" charset="-122"/>
                <a:ea typeface="楷体" panose="02010609060101010101" pitchFamily="49" charset="-122"/>
              </a:rPr>
              <a:t>D. </a:t>
            </a:r>
            <a:r>
              <a:rPr lang="zh-CN" altLang="en-US" b="1" dirty="0" smtClean="0">
                <a:solidFill>
                  <a:srgbClr val="0033CC"/>
                </a:solidFill>
                <a:latin typeface="楷体" panose="02010609060101010101" pitchFamily="49" charset="-122"/>
                <a:ea typeface="楷体" panose="02010609060101010101" pitchFamily="49" charset="-122"/>
              </a:rPr>
              <a:t>攫</a:t>
            </a:r>
            <a:endParaRPr lang="en-US" altLang="zh-CN" b="1" dirty="0" smtClean="0">
              <a:solidFill>
                <a:srgbClr val="0033CC"/>
              </a:solidFill>
              <a:latin typeface="楷体" panose="02010609060101010101" pitchFamily="49" charset="-122"/>
              <a:ea typeface="楷体" panose="02010609060101010101" pitchFamily="49" charset="-122"/>
            </a:endParaRPr>
          </a:p>
          <a:p>
            <a:pPr lvl="0" eaLnBrk="1" hangingPunct="1">
              <a:lnSpc>
                <a:spcPct val="150000"/>
              </a:lnSpc>
              <a:spcBef>
                <a:spcPts val="0"/>
              </a:spcBef>
              <a:buNone/>
              <a:defRPr/>
            </a:pPr>
            <a:endParaRPr lang="zh-CN" altLang="en-US" b="1" dirty="0">
              <a:solidFill>
                <a:srgbClr val="0033CC"/>
              </a:solidFill>
              <a:latin typeface="楷体" panose="02010609060101010101" pitchFamily="49" charset="-122"/>
              <a:ea typeface="楷体" panose="02010609060101010101" pitchFamily="49" charset="-122"/>
            </a:endParaRPr>
          </a:p>
        </p:txBody>
      </p:sp>
      <p:sp>
        <p:nvSpPr>
          <p:cNvPr id="7" name="Text Box 27"/>
          <p:cNvSpPr txBox="1">
            <a:spLocks noChangeArrowheads="1"/>
          </p:cNvSpPr>
          <p:nvPr/>
        </p:nvSpPr>
        <p:spPr bwMode="auto">
          <a:xfrm>
            <a:off x="1044312" y="3861048"/>
            <a:ext cx="9289032" cy="175432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lvl1pPr eaLnBrk="0" hangingPunct="0">
              <a:spcBef>
                <a:spcPct val="20000"/>
              </a:spcBef>
              <a:buFont typeface="Arial" panose="020B0604020202020204" pitchFamily="34" charset="0"/>
              <a:buChar char="•"/>
              <a:defRPr sz="2400">
                <a:solidFill>
                  <a:srgbClr val="7F7F7F"/>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3pPr>
            <a:lvl4pPr marL="1600200" indent="-228600" eaLnBrk="0" hangingPunct="0">
              <a:spcBef>
                <a:spcPct val="20000"/>
              </a:spcBef>
              <a:buFont typeface="Courier New" panose="02070309020205020404" pitchFamily="49" charset="0"/>
              <a:buChar char="o"/>
              <a:defRPr sz="1600">
                <a:solidFill>
                  <a:srgbClr val="7F7F7F"/>
                </a:solidFill>
                <a:latin typeface="Century Gothic" panose="020B0502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ea typeface="宋体" panose="02010600030101010101" pitchFamily="2" charset="-122"/>
              </a:defRPr>
            </a:lvl9pPr>
          </a:lstStyle>
          <a:p>
            <a:pPr lvl="0" eaLnBrk="1" hangingPunct="1">
              <a:lnSpc>
                <a:spcPct val="150000"/>
              </a:lnSpc>
              <a:spcBef>
                <a:spcPts val="0"/>
              </a:spcBef>
              <a:buNone/>
              <a:defRPr/>
            </a:pPr>
            <a:r>
              <a:rPr lang="en-US" altLang="zh-CN" b="1" dirty="0" smtClean="0">
                <a:solidFill>
                  <a:schemeClr val="tx1"/>
                </a:solidFill>
                <a:latin typeface="楷体" panose="02010609060101010101" pitchFamily="49" charset="-122"/>
                <a:ea typeface="楷体" panose="02010609060101010101" pitchFamily="49" charset="-122"/>
              </a:rPr>
              <a:t>1.</a:t>
            </a:r>
            <a:r>
              <a:rPr lang="zh-CN" altLang="en-US" b="1" dirty="0" smtClean="0">
                <a:solidFill>
                  <a:schemeClr val="tx1"/>
                </a:solidFill>
                <a:latin typeface="楷体" panose="02010609060101010101" pitchFamily="49" charset="-122"/>
                <a:ea typeface="楷体" panose="02010609060101010101" pitchFamily="49" charset="-122"/>
              </a:rPr>
              <a:t>什么时代我国农具发展最迅速（ </a:t>
            </a:r>
            <a:r>
              <a:rPr lang="en-US" altLang="zh-CN" b="1" dirty="0" smtClean="0">
                <a:solidFill>
                  <a:schemeClr val="tx1"/>
                </a:solidFill>
                <a:latin typeface="楷体" panose="02010609060101010101" pitchFamily="49" charset="-122"/>
                <a:ea typeface="楷体" panose="02010609060101010101" pitchFamily="49" charset="-122"/>
              </a:rPr>
              <a:t>  </a:t>
            </a:r>
            <a:r>
              <a:rPr lang="zh-CN" altLang="en-US" b="1" dirty="0">
                <a:solidFill>
                  <a:schemeClr val="tx1"/>
                </a:solidFill>
                <a:latin typeface="楷体" panose="02010609060101010101" pitchFamily="49" charset="-122"/>
                <a:ea typeface="楷体" panose="02010609060101010101" pitchFamily="49" charset="-122"/>
              </a:rPr>
              <a:t>）</a:t>
            </a:r>
            <a:endParaRPr lang="en-US" altLang="zh-CN" b="1" dirty="0">
              <a:solidFill>
                <a:schemeClr val="tx1"/>
              </a:solidFill>
              <a:latin typeface="楷体" panose="02010609060101010101" pitchFamily="49" charset="-122"/>
              <a:ea typeface="楷体" panose="02010609060101010101" pitchFamily="49" charset="-122"/>
            </a:endParaRPr>
          </a:p>
          <a:p>
            <a:pPr lvl="0" eaLnBrk="1" hangingPunct="1">
              <a:lnSpc>
                <a:spcPct val="150000"/>
              </a:lnSpc>
              <a:spcBef>
                <a:spcPts val="0"/>
              </a:spcBef>
              <a:buNone/>
              <a:defRPr/>
            </a:pPr>
            <a:r>
              <a:rPr lang="en-US" altLang="zh-CN" b="1" dirty="0" smtClean="0">
                <a:solidFill>
                  <a:srgbClr val="0033CC"/>
                </a:solidFill>
                <a:latin typeface="楷体" panose="02010609060101010101" pitchFamily="49" charset="-122"/>
                <a:ea typeface="楷体" panose="02010609060101010101" pitchFamily="49" charset="-122"/>
              </a:rPr>
              <a:t>A.</a:t>
            </a:r>
            <a:r>
              <a:rPr lang="zh-CN" altLang="en-US" b="1" dirty="0" smtClean="0">
                <a:solidFill>
                  <a:srgbClr val="0033CC"/>
                </a:solidFill>
                <a:latin typeface="楷体" panose="02010609060101010101" pitchFamily="49" charset="-122"/>
                <a:ea typeface="楷体" panose="02010609060101010101" pitchFamily="49" charset="-122"/>
              </a:rPr>
              <a:t>夏商</a:t>
            </a:r>
            <a:r>
              <a:rPr lang="zh-CN" altLang="en-US" b="1" dirty="0">
                <a:solidFill>
                  <a:srgbClr val="0033CC"/>
                </a:solidFill>
                <a:latin typeface="楷体" panose="02010609060101010101" pitchFamily="49" charset="-122"/>
                <a:ea typeface="楷体" panose="02010609060101010101" pitchFamily="49" charset="-122"/>
              </a:rPr>
              <a:t>		</a:t>
            </a:r>
            <a:r>
              <a:rPr lang="en-US" altLang="zh-CN" b="1" dirty="0">
                <a:solidFill>
                  <a:srgbClr val="0033CC"/>
                </a:solidFill>
                <a:latin typeface="楷体" panose="02010609060101010101" pitchFamily="49" charset="-122"/>
                <a:ea typeface="楷体" panose="02010609060101010101" pitchFamily="49" charset="-122"/>
              </a:rPr>
              <a:t>B. </a:t>
            </a:r>
            <a:r>
              <a:rPr lang="zh-CN" altLang="en-US" b="1" dirty="0" smtClean="0">
                <a:solidFill>
                  <a:srgbClr val="0033CC"/>
                </a:solidFill>
                <a:latin typeface="楷体" panose="02010609060101010101" pitchFamily="49" charset="-122"/>
                <a:ea typeface="楷体" panose="02010609060101010101" pitchFamily="49" charset="-122"/>
              </a:rPr>
              <a:t>周秦</a:t>
            </a:r>
            <a:r>
              <a:rPr lang="zh-CN" altLang="en-US" b="1" dirty="0">
                <a:solidFill>
                  <a:srgbClr val="0033CC"/>
                </a:solidFill>
                <a:latin typeface="楷体" panose="02010609060101010101" pitchFamily="49" charset="-122"/>
                <a:ea typeface="楷体" panose="02010609060101010101" pitchFamily="49" charset="-122"/>
              </a:rPr>
              <a:t>	</a:t>
            </a:r>
            <a:endParaRPr lang="zh-CN" altLang="en-US" b="1" dirty="0">
              <a:solidFill>
                <a:srgbClr val="0033CC"/>
              </a:solidFill>
              <a:latin typeface="楷体" panose="02010609060101010101" pitchFamily="49" charset="-122"/>
              <a:ea typeface="楷体" panose="02010609060101010101" pitchFamily="49" charset="-122"/>
            </a:endParaRPr>
          </a:p>
          <a:p>
            <a:pPr lvl="0" eaLnBrk="1" hangingPunct="1">
              <a:lnSpc>
                <a:spcPct val="150000"/>
              </a:lnSpc>
              <a:spcBef>
                <a:spcPts val="0"/>
              </a:spcBef>
              <a:buNone/>
              <a:defRPr/>
            </a:pPr>
            <a:r>
              <a:rPr lang="en-US" altLang="zh-CN" b="1" dirty="0" smtClean="0">
                <a:solidFill>
                  <a:srgbClr val="0033CC"/>
                </a:solidFill>
                <a:latin typeface="楷体" panose="02010609060101010101" pitchFamily="49" charset="-122"/>
                <a:ea typeface="楷体" panose="02010609060101010101" pitchFamily="49" charset="-122"/>
              </a:rPr>
              <a:t>C.</a:t>
            </a:r>
            <a:r>
              <a:rPr lang="zh-CN" altLang="en-US" b="1" dirty="0" smtClean="0">
                <a:solidFill>
                  <a:srgbClr val="0033CC"/>
                </a:solidFill>
                <a:latin typeface="楷体" panose="02010609060101010101" pitchFamily="49" charset="-122"/>
                <a:ea typeface="楷体" panose="02010609060101010101" pitchFamily="49" charset="-122"/>
              </a:rPr>
              <a:t>隋唐</a:t>
            </a:r>
            <a:r>
              <a:rPr lang="zh-CN" altLang="en-US" b="1" dirty="0">
                <a:solidFill>
                  <a:srgbClr val="0033CC"/>
                </a:solidFill>
                <a:latin typeface="楷体" panose="02010609060101010101" pitchFamily="49" charset="-122"/>
                <a:ea typeface="楷体" panose="02010609060101010101" pitchFamily="49" charset="-122"/>
              </a:rPr>
              <a:t>		</a:t>
            </a:r>
            <a:r>
              <a:rPr lang="en-US" altLang="zh-CN" b="1" dirty="0">
                <a:solidFill>
                  <a:srgbClr val="0033CC"/>
                </a:solidFill>
                <a:latin typeface="楷体" panose="02010609060101010101" pitchFamily="49" charset="-122"/>
                <a:ea typeface="楷体" panose="02010609060101010101" pitchFamily="49" charset="-122"/>
              </a:rPr>
              <a:t>D. </a:t>
            </a:r>
            <a:r>
              <a:rPr lang="zh-CN" altLang="en-US" b="1" dirty="0" smtClean="0">
                <a:solidFill>
                  <a:srgbClr val="0033CC"/>
                </a:solidFill>
                <a:latin typeface="楷体" panose="02010609060101010101" pitchFamily="49" charset="-122"/>
                <a:ea typeface="楷体" panose="02010609060101010101" pitchFamily="49" charset="-122"/>
              </a:rPr>
              <a:t>宋元</a:t>
            </a:r>
            <a:endParaRPr lang="zh-CN" altLang="en-US" b="1" dirty="0">
              <a:solidFill>
                <a:srgbClr val="0033CC"/>
              </a:solidFill>
              <a:latin typeface="楷体" panose="02010609060101010101" pitchFamily="49" charset="-122"/>
              <a:ea typeface="楷体" panose="02010609060101010101" pitchFamily="49" charset="-122"/>
            </a:endParaRPr>
          </a:p>
        </p:txBody>
      </p:sp>
    </p:spTree>
  </p:cSld>
  <p:clrMapOvr>
    <a:masterClrMapping/>
  </p:clrMapOvr>
  <p:transition spd="med">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31704" y="2780928"/>
            <a:ext cx="5137945" cy="1200329"/>
          </a:xfrm>
          <a:prstGeom prst="rect">
            <a:avLst/>
          </a:prstGeom>
        </p:spPr>
        <p:txBody>
          <a:bodyPr wrap="none">
            <a:spAutoFit/>
          </a:bodyPr>
          <a:lstStyle/>
          <a:p>
            <a:pPr>
              <a:lnSpc>
                <a:spcPct val="150000"/>
              </a:lnSpc>
              <a:spcBef>
                <a:spcPct val="0"/>
              </a:spcBef>
              <a:defRPr/>
            </a:pPr>
            <a:r>
              <a:rPr kumimoji="1" lang="en-US" altLang="zh-CN" sz="4800" b="1" dirty="0" smtClean="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2.</a:t>
            </a:r>
            <a:r>
              <a:rPr kumimoji="1" lang="zh-CN" altLang="en-US" sz="4800" b="1" dirty="0" smtClean="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自动化</a:t>
            </a:r>
            <a:r>
              <a:rPr kumimoji="1" lang="zh-CN" altLang="en-US" sz="4800" b="1"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控制</a:t>
            </a:r>
            <a:r>
              <a:rPr kumimoji="1" lang="zh-CN" altLang="en-US" sz="4800" b="1" dirty="0" smtClean="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简介</a:t>
            </a:r>
            <a:endParaRPr kumimoji="1" lang="zh-CN" altLang="en-US" sz="4800" b="1"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Tree>
  </p:cSld>
  <p:clrMapOvr>
    <a:masterClrMapping/>
  </p:clrMapOvr>
  <p:transition spd="med">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394048" y="1089100"/>
            <a:ext cx="6840537" cy="7921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altLang="zh-CN" sz="3600" b="1" dirty="0">
                <a:latin typeface="黑体" panose="02010609060101010101" pitchFamily="49" charset="-122"/>
                <a:ea typeface="黑体" panose="02010609060101010101" pitchFamily="49" charset="-122"/>
              </a:rPr>
              <a:t>(1) </a:t>
            </a:r>
            <a:r>
              <a:rPr lang="zh-CN" altLang="en-US" sz="3600" b="1" dirty="0">
                <a:latin typeface="黑体" panose="02010609060101010101" pitchFamily="49" charset="-122"/>
                <a:ea typeface="黑体" panose="02010609060101010101" pitchFamily="49" charset="-122"/>
              </a:rPr>
              <a:t>自动化的内涵与外延</a:t>
            </a:r>
            <a:r>
              <a:rPr lang="zh-CN" altLang="en-US" dirty="0"/>
              <a:t>     </a:t>
            </a:r>
            <a:endParaRPr lang="zh-CN" altLang="en-US" dirty="0"/>
          </a:p>
        </p:txBody>
      </p:sp>
      <p:sp>
        <p:nvSpPr>
          <p:cNvPr id="9" name="文本框 8"/>
          <p:cNvSpPr txBox="1"/>
          <p:nvPr/>
        </p:nvSpPr>
        <p:spPr>
          <a:xfrm>
            <a:off x="407368" y="64508"/>
            <a:ext cx="7031186" cy="707886"/>
          </a:xfrm>
          <a:prstGeom prst="rect">
            <a:avLst/>
          </a:prstGeom>
          <a:noFill/>
        </p:spPr>
        <p:txBody>
          <a:bodyPr wrap="square">
            <a:spAutoFit/>
          </a:bodyPr>
          <a:lstStyle/>
          <a:p>
            <a:pPr>
              <a:buClrTx/>
              <a:buSzTx/>
              <a:defRPr/>
            </a:pPr>
            <a:r>
              <a:rPr lang="en-US" altLang="zh-CN" sz="4000" b="1" dirty="0" smtClean="0">
                <a:solidFill>
                  <a:srgbClr val="7030A0"/>
                </a:solidFill>
                <a:effectLst>
                  <a:outerShdw blurRad="38100" dist="38100" dir="2700000" algn="tl">
                    <a:srgbClr val="C0C0C0"/>
                  </a:outerShdw>
                </a:effectLst>
                <a:latin typeface="隶书" panose="02010509060101010101" pitchFamily="49" charset="-122"/>
                <a:ea typeface="隶书" panose="02010509060101010101" pitchFamily="49" charset="-122"/>
              </a:rPr>
              <a:t>2.1 </a:t>
            </a:r>
            <a:r>
              <a:rPr lang="zh-CN" altLang="en-US" sz="4000" b="1" dirty="0">
                <a:solidFill>
                  <a:srgbClr val="7030A0"/>
                </a:solidFill>
                <a:effectLst>
                  <a:outerShdw blurRad="38100" dist="38100" dir="2700000" algn="tl">
                    <a:srgbClr val="C0C0C0"/>
                  </a:outerShdw>
                </a:effectLst>
                <a:latin typeface="隶书" panose="02010509060101010101" pitchFamily="49" charset="-122"/>
                <a:ea typeface="隶书" panose="02010509060101010101" pitchFamily="49" charset="-122"/>
              </a:rPr>
              <a:t>自动化的内容与应用范围</a:t>
            </a:r>
            <a:endParaRPr lang="zh-CN" altLang="en-US" sz="4000" b="1" dirty="0">
              <a:solidFill>
                <a:srgbClr val="7030A0"/>
              </a:solidFill>
              <a:effectLst>
                <a:outerShdw blurRad="38100" dist="38100" dir="2700000" algn="tl">
                  <a:srgbClr val="C0C0C0"/>
                </a:outerShdw>
              </a:effectLst>
              <a:latin typeface="隶书" panose="02010509060101010101" pitchFamily="49" charset="-122"/>
              <a:ea typeface="隶书" panose="02010509060101010101" pitchFamily="49" charset="-122"/>
            </a:endParaRPr>
          </a:p>
        </p:txBody>
      </p:sp>
      <p:sp>
        <p:nvSpPr>
          <p:cNvPr id="10" name="矩形 9"/>
          <p:cNvSpPr/>
          <p:nvPr/>
        </p:nvSpPr>
        <p:spPr>
          <a:xfrm>
            <a:off x="623392" y="2060848"/>
            <a:ext cx="10441160" cy="3960440"/>
          </a:xfrm>
          <a:prstGeom prst="rect">
            <a:avLst/>
          </a:prstGeom>
          <a:blipFill>
            <a:blip r:embed="rId1"/>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eaLnBrk="1" hangingPunct="1">
              <a:lnSpc>
                <a:spcPct val="150000"/>
              </a:lnSpc>
              <a:buClr>
                <a:schemeClr val="accent2"/>
              </a:buClr>
              <a:buSzPct val="80000"/>
              <a:buFont typeface="Wingdings" panose="05000000000000000000" pitchFamily="2" charset="2"/>
              <a:buChar char="l"/>
            </a:pPr>
            <a:r>
              <a:rPr kumimoji="1" lang="zh-CN" altLang="en-US" sz="3200" b="1" dirty="0">
                <a:solidFill>
                  <a:schemeClr val="tx1"/>
                </a:solidFill>
                <a:latin typeface="黑体" panose="02010609060101010101" pitchFamily="49" charset="-122"/>
                <a:ea typeface="黑体" panose="02010609060101010101" pitchFamily="49" charset="-122"/>
              </a:rPr>
              <a:t>日常生活中，较少听到</a:t>
            </a:r>
            <a:r>
              <a:rPr kumimoji="1" lang="zh-CN" altLang="en-US" sz="3200" b="1" dirty="0">
                <a:solidFill>
                  <a:schemeClr val="tx1"/>
                </a:solidFill>
                <a:latin typeface="Times New Roman" panose="02020603050405020304" pitchFamily="18" charset="0"/>
                <a:ea typeface="黑体" panose="02010609060101010101" pitchFamily="49" charset="-122"/>
              </a:rPr>
              <a:t>”</a:t>
            </a:r>
            <a:r>
              <a:rPr kumimoji="1" lang="zh-CN" altLang="en-US" sz="3200" b="1" dirty="0">
                <a:solidFill>
                  <a:schemeClr val="tx1"/>
                </a:solidFill>
                <a:latin typeface="黑体" panose="02010609060101010101" pitchFamily="49" charset="-122"/>
                <a:ea typeface="黑体" panose="02010609060101010101" pitchFamily="49" charset="-122"/>
              </a:rPr>
              <a:t>自动化</a:t>
            </a:r>
            <a:r>
              <a:rPr kumimoji="1" lang="zh-CN" altLang="en-US" sz="3200" b="1" dirty="0">
                <a:solidFill>
                  <a:schemeClr val="tx1"/>
                </a:solidFill>
                <a:latin typeface="Times New Roman" panose="02020603050405020304" pitchFamily="18" charset="0"/>
                <a:ea typeface="黑体" panose="02010609060101010101" pitchFamily="49" charset="-122"/>
              </a:rPr>
              <a:t>”</a:t>
            </a:r>
            <a:r>
              <a:rPr kumimoji="1" lang="zh-CN" altLang="en-US" sz="3200" b="1" dirty="0">
                <a:solidFill>
                  <a:schemeClr val="tx1"/>
                </a:solidFill>
                <a:latin typeface="黑体" panose="02010609060101010101" pitchFamily="49" charset="-122"/>
                <a:ea typeface="黑体" panose="02010609060101010101" pitchFamily="49" charset="-122"/>
              </a:rPr>
              <a:t>这个名词</a:t>
            </a:r>
            <a:endParaRPr kumimoji="1" lang="zh-CN" altLang="en-US" sz="3200" b="1" dirty="0">
              <a:solidFill>
                <a:schemeClr val="tx1"/>
              </a:solidFill>
              <a:latin typeface="黑体" panose="02010609060101010101" pitchFamily="49" charset="-122"/>
              <a:ea typeface="黑体" panose="02010609060101010101" pitchFamily="49" charset="-122"/>
            </a:endParaRPr>
          </a:p>
          <a:p>
            <a:pPr algn="just" eaLnBrk="1" hangingPunct="1">
              <a:lnSpc>
                <a:spcPct val="150000"/>
              </a:lnSpc>
              <a:buClr>
                <a:schemeClr val="accent2"/>
              </a:buClr>
              <a:buSzPct val="80000"/>
              <a:buFont typeface="Wingdings" panose="05000000000000000000" pitchFamily="2" charset="2"/>
              <a:buChar char="l"/>
            </a:pPr>
            <a:r>
              <a:rPr kumimoji="1" lang="zh-CN" altLang="en-US" sz="3200" b="1" dirty="0">
                <a:solidFill>
                  <a:schemeClr val="tx1"/>
                </a:solidFill>
                <a:latin typeface="黑体" panose="02010609060101010101" pitchFamily="49" charset="-122"/>
                <a:ea typeface="黑体" panose="02010609060101010101" pitchFamily="49" charset="-122"/>
              </a:rPr>
              <a:t>更多听到的是：</a:t>
            </a:r>
            <a:endParaRPr kumimoji="1" lang="zh-CN" altLang="en-US" sz="3200" b="1" dirty="0">
              <a:solidFill>
                <a:schemeClr val="tx1"/>
              </a:solidFill>
              <a:latin typeface="黑体" panose="02010609060101010101" pitchFamily="49" charset="-122"/>
              <a:ea typeface="黑体" panose="02010609060101010101" pitchFamily="49" charset="-122"/>
            </a:endParaRPr>
          </a:p>
          <a:p>
            <a:pPr algn="just" eaLnBrk="1" hangingPunct="1">
              <a:lnSpc>
                <a:spcPct val="150000"/>
              </a:lnSpc>
              <a:buClr>
                <a:schemeClr val="accent2"/>
              </a:buClr>
              <a:buSzPct val="80000"/>
              <a:buFont typeface="Wingdings" panose="05000000000000000000" pitchFamily="2" charset="2"/>
              <a:buNone/>
            </a:pPr>
            <a:r>
              <a:rPr kumimoji="1" lang="zh-CN" altLang="en-US" sz="3200" b="1" dirty="0">
                <a:solidFill>
                  <a:schemeClr val="tx1"/>
                </a:solidFill>
                <a:latin typeface="黑体" panose="02010609060101010101" pitchFamily="49" charset="-122"/>
                <a:ea typeface="黑体" panose="02010609060101010101" pitchFamily="49" charset="-122"/>
              </a:rPr>
              <a:t>       这个设备</a:t>
            </a:r>
            <a:r>
              <a:rPr kumimoji="1" lang="en-US" altLang="zh-CN" sz="3200" b="1" dirty="0">
                <a:solidFill>
                  <a:schemeClr val="tx1"/>
                </a:solidFill>
                <a:latin typeface="黑体" panose="02010609060101010101" pitchFamily="49" charset="-122"/>
                <a:ea typeface="黑体" panose="02010609060101010101" pitchFamily="49" charset="-122"/>
              </a:rPr>
              <a:t>(</a:t>
            </a:r>
            <a:r>
              <a:rPr kumimoji="1" lang="zh-CN" altLang="en-US" sz="3200" b="1" dirty="0">
                <a:solidFill>
                  <a:schemeClr val="tx1"/>
                </a:solidFill>
                <a:latin typeface="黑体" panose="02010609060101010101" pitchFamily="49" charset="-122"/>
                <a:ea typeface="黑体" panose="02010609060101010101" pitchFamily="49" charset="-122"/>
              </a:rPr>
              <a:t>器具</a:t>
            </a:r>
            <a:r>
              <a:rPr kumimoji="1" lang="en-US" altLang="zh-CN" sz="3200" b="1" dirty="0">
                <a:solidFill>
                  <a:schemeClr val="tx1"/>
                </a:solidFill>
                <a:latin typeface="黑体" panose="02010609060101010101" pitchFamily="49" charset="-122"/>
                <a:ea typeface="黑体" panose="02010609060101010101" pitchFamily="49" charset="-122"/>
              </a:rPr>
              <a:t>)</a:t>
            </a:r>
            <a:r>
              <a:rPr kumimoji="1" lang="zh-CN" altLang="en-US" sz="3200" b="1" dirty="0">
                <a:solidFill>
                  <a:schemeClr val="tx1"/>
                </a:solidFill>
                <a:latin typeface="黑体" panose="02010609060101010101" pitchFamily="49" charset="-122"/>
                <a:ea typeface="黑体" panose="02010609060101010101" pitchFamily="49" charset="-122"/>
              </a:rPr>
              <a:t>是</a:t>
            </a:r>
            <a:r>
              <a:rPr kumimoji="1" lang="zh-CN" altLang="en-US" sz="3200" b="1" dirty="0">
                <a:solidFill>
                  <a:schemeClr val="tx1"/>
                </a:solidFill>
                <a:latin typeface="Times New Roman" panose="02020603050405020304" pitchFamily="18" charset="0"/>
                <a:ea typeface="黑体" panose="02010609060101010101" pitchFamily="49" charset="-122"/>
              </a:rPr>
              <a:t>“</a:t>
            </a:r>
            <a:r>
              <a:rPr kumimoji="1" lang="zh-CN" altLang="en-US" sz="3200" b="1" dirty="0">
                <a:solidFill>
                  <a:schemeClr val="tx1"/>
                </a:solidFill>
                <a:latin typeface="黑体" panose="02010609060101010101" pitchFamily="49" charset="-122"/>
                <a:ea typeface="黑体" panose="02010609060101010101" pitchFamily="49" charset="-122"/>
              </a:rPr>
              <a:t>自动的</a:t>
            </a:r>
            <a:r>
              <a:rPr kumimoji="1" lang="zh-CN" altLang="en-US" sz="3200" b="1" dirty="0">
                <a:solidFill>
                  <a:schemeClr val="tx1"/>
                </a:solidFill>
                <a:latin typeface="Times New Roman" panose="02020603050405020304" pitchFamily="18" charset="0"/>
                <a:ea typeface="黑体" panose="02010609060101010101" pitchFamily="49" charset="-122"/>
              </a:rPr>
              <a:t>”</a:t>
            </a:r>
            <a:r>
              <a:rPr kumimoji="1" lang="zh-CN" altLang="en-US" sz="3200" b="1" dirty="0">
                <a:solidFill>
                  <a:schemeClr val="tx1"/>
                </a:solidFill>
                <a:latin typeface="黑体" panose="02010609060101010101" pitchFamily="49" charset="-122"/>
                <a:ea typeface="黑体" panose="02010609060101010101" pitchFamily="49" charset="-122"/>
              </a:rPr>
              <a:t>、</a:t>
            </a:r>
            <a:endParaRPr kumimoji="1" lang="zh-CN" altLang="en-US" sz="3200" b="1" dirty="0">
              <a:solidFill>
                <a:schemeClr val="tx1"/>
              </a:solidFill>
              <a:latin typeface="黑体" panose="02010609060101010101" pitchFamily="49" charset="-122"/>
              <a:ea typeface="黑体" panose="02010609060101010101" pitchFamily="49" charset="-122"/>
            </a:endParaRPr>
          </a:p>
          <a:p>
            <a:pPr algn="just" eaLnBrk="1" hangingPunct="1">
              <a:lnSpc>
                <a:spcPct val="150000"/>
              </a:lnSpc>
              <a:buClr>
                <a:schemeClr val="accent2"/>
              </a:buClr>
              <a:buSzPct val="80000"/>
              <a:buFont typeface="Wingdings" panose="05000000000000000000" pitchFamily="2" charset="2"/>
              <a:buNone/>
            </a:pPr>
            <a:r>
              <a:rPr kumimoji="1" lang="zh-CN" altLang="en-US" sz="3200" b="1" dirty="0">
                <a:solidFill>
                  <a:schemeClr val="tx1"/>
                </a:solidFill>
                <a:latin typeface="黑体" panose="02010609060101010101" pitchFamily="49" charset="-122"/>
                <a:ea typeface="黑体" panose="02010609060101010101" pitchFamily="49" charset="-122"/>
              </a:rPr>
              <a:t>                       </a:t>
            </a:r>
            <a:r>
              <a:rPr kumimoji="1" lang="zh-CN" altLang="en-US" sz="3200" b="1" dirty="0">
                <a:solidFill>
                  <a:schemeClr val="tx1"/>
                </a:solidFill>
                <a:latin typeface="Times New Roman" panose="02020603050405020304" pitchFamily="18" charset="0"/>
                <a:ea typeface="黑体" panose="02010609060101010101" pitchFamily="49" charset="-122"/>
              </a:rPr>
              <a:t>“</a:t>
            </a:r>
            <a:r>
              <a:rPr kumimoji="1" lang="zh-CN" altLang="en-US" sz="3200" b="1" dirty="0">
                <a:solidFill>
                  <a:schemeClr val="tx1"/>
                </a:solidFill>
                <a:latin typeface="黑体" panose="02010609060101010101" pitchFamily="49" charset="-122"/>
                <a:ea typeface="黑体" panose="02010609060101010101" pitchFamily="49" charset="-122"/>
              </a:rPr>
              <a:t>自动控制的</a:t>
            </a:r>
            <a:r>
              <a:rPr kumimoji="1" lang="zh-CN" altLang="en-US" sz="3200" b="1" dirty="0">
                <a:solidFill>
                  <a:schemeClr val="tx1"/>
                </a:solidFill>
                <a:latin typeface="Times New Roman" panose="02020603050405020304" pitchFamily="18" charset="0"/>
                <a:ea typeface="黑体" panose="02010609060101010101" pitchFamily="49" charset="-122"/>
              </a:rPr>
              <a:t>”</a:t>
            </a:r>
            <a:endParaRPr kumimoji="1" lang="zh-CN" altLang="en-US" sz="3200" b="1" dirty="0">
              <a:solidFill>
                <a:schemeClr val="tx1"/>
              </a:solidFill>
              <a:latin typeface="黑体" panose="02010609060101010101" pitchFamily="49" charset="-122"/>
              <a:ea typeface="黑体" panose="02010609060101010101" pitchFamily="49" charset="-122"/>
            </a:endParaRPr>
          </a:p>
          <a:p>
            <a:pPr algn="just" eaLnBrk="1" hangingPunct="1">
              <a:lnSpc>
                <a:spcPct val="150000"/>
              </a:lnSpc>
              <a:buClr>
                <a:schemeClr val="accent2"/>
              </a:buClr>
              <a:buSzPct val="80000"/>
              <a:buFont typeface="Wingdings" panose="05000000000000000000" pitchFamily="2" charset="2"/>
              <a:buNone/>
            </a:pPr>
            <a:r>
              <a:rPr kumimoji="1" lang="zh-CN" altLang="en-US" sz="3200" b="1" dirty="0">
                <a:solidFill>
                  <a:schemeClr val="tx1"/>
                </a:solidFill>
                <a:latin typeface="黑体" panose="02010609060101010101" pitchFamily="49" charset="-122"/>
                <a:ea typeface="黑体" panose="02010609060101010101" pitchFamily="49" charset="-122"/>
              </a:rPr>
              <a:t>                     或</a:t>
            </a:r>
            <a:r>
              <a:rPr kumimoji="1" lang="zh-CN" altLang="en-US" sz="3200" b="1" dirty="0">
                <a:solidFill>
                  <a:schemeClr val="tx1"/>
                </a:solidFill>
                <a:latin typeface="Times New Roman" panose="02020603050405020304" pitchFamily="18" charset="0"/>
                <a:ea typeface="黑体" panose="02010609060101010101" pitchFamily="49" charset="-122"/>
              </a:rPr>
              <a:t>“</a:t>
            </a:r>
            <a:r>
              <a:rPr kumimoji="1" lang="zh-CN" altLang="en-US" sz="3200" b="1" dirty="0">
                <a:solidFill>
                  <a:schemeClr val="tx1"/>
                </a:solidFill>
                <a:latin typeface="黑体" panose="02010609060101010101" pitchFamily="49" charset="-122"/>
                <a:ea typeface="黑体" panose="02010609060101010101" pitchFamily="49" charset="-122"/>
              </a:rPr>
              <a:t>全自动的</a:t>
            </a:r>
            <a:r>
              <a:rPr kumimoji="1" lang="zh-CN" altLang="en-US" sz="3200" b="1" dirty="0">
                <a:solidFill>
                  <a:schemeClr val="tx1"/>
                </a:solidFill>
                <a:latin typeface="Times New Roman" panose="02020603050405020304" pitchFamily="18" charset="0"/>
                <a:ea typeface="黑体" panose="02010609060101010101" pitchFamily="49" charset="-122"/>
              </a:rPr>
              <a:t>”</a:t>
            </a:r>
            <a:endParaRPr kumimoji="1" lang="zh-CN" altLang="en-US" sz="3200" b="1" dirty="0">
              <a:solidFill>
                <a:schemeClr val="tx1"/>
              </a:solidFill>
              <a:latin typeface="黑体" panose="02010609060101010101" pitchFamily="49" charset="-122"/>
              <a:ea typeface="黑体" panose="02010609060101010101" pitchFamily="49" charset="-122"/>
            </a:endParaRPr>
          </a:p>
        </p:txBody>
      </p:sp>
    </p:spTree>
  </p:cSld>
  <p:clrMapOvr>
    <a:masterClrMapping/>
  </p:clrMapOvr>
  <p:transition spd="med">
    <p:random/>
  </p:transition>
</p:sld>
</file>

<file path=ppt/tags/tag1.xml><?xml version="1.0" encoding="utf-8"?>
<p:tagLst xmlns:p="http://schemas.openxmlformats.org/presentationml/2006/main">
  <p:tag name="KSO_WM_UNIT_PLACING_PICTURE_USER_VIEWPORT" val="{&quot;height&quot;:4530,&quot;width&quot;:6750}"/>
</p:tagLst>
</file>

<file path=ppt/tags/tag2.xml><?xml version="1.0" encoding="utf-8"?>
<p:tagLst xmlns:p="http://schemas.openxmlformats.org/presentationml/2006/main">
  <p:tag name="KSO_WM_UNIT_PLACING_PICTURE_USER_VIEWPORT" val="{&quot;height&quot;:2475,&quot;width&quot;:3300}"/>
</p:tagLst>
</file>

<file path=ppt/theme/theme1.xml><?xml version="1.0" encoding="utf-8"?>
<a:theme xmlns:a="http://schemas.openxmlformats.org/drawingml/2006/main" name="平面">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9525">
          <a:noFill/>
          <a:miter lim="800000"/>
        </a:ln>
        <a:scene3d>
          <a:camera prst="legacyPerspectiveTop"/>
          <a:lightRig rig="legacyFlat3" dir="b"/>
        </a:scene3d>
        <a:sp3d extrusionH="887400" prstMaterial="legacyMatte">
          <a:bevelT w="13500" h="13500" prst="angle"/>
          <a:bevelB w="13500" h="13500" prst="angle"/>
          <a:extrusionClr>
            <a:srgbClr val="FFFF00"/>
          </a:extrusionClr>
        </a:sp3d>
      </a:spPr>
      <a:bodyPr anchor="ctr">
        <a:flatTx/>
      </a:bodyPr>
      <a:lstStyle>
        <a:defPPr algn="l">
          <a:buClrTx/>
          <a:buSzTx/>
          <a:defRPr sz="3600" b="1" dirty="0" smtClean="0">
            <a:solidFill>
              <a:srgbClr val="FF0000"/>
            </a:solidFill>
            <a:latin typeface="Times New Roman" panose="02020603050405020304" pitchFamily="18" charset="0"/>
            <a:ea typeface="隶书" panose="02010509060101010101" pitchFamily="49" charset="-122"/>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3129</Words>
  <Application>WPS 演示</Application>
  <PresentationFormat>宽屏</PresentationFormat>
  <Paragraphs>326</Paragraphs>
  <Slides>52</Slides>
  <Notes>1</Notes>
  <HiddenSlides>0</HiddenSlides>
  <MMClips>1</MMClips>
  <ScaleCrop>false</ScaleCrop>
  <HeadingPairs>
    <vt:vector size="8" baseType="variant">
      <vt:variant>
        <vt:lpstr>已用的字体</vt:lpstr>
      </vt:variant>
      <vt:variant>
        <vt:i4>29</vt:i4>
      </vt:variant>
      <vt:variant>
        <vt:lpstr>主题</vt:lpstr>
      </vt:variant>
      <vt:variant>
        <vt:i4>1</vt:i4>
      </vt:variant>
      <vt:variant>
        <vt:lpstr>嵌入 OLE 服务器</vt:lpstr>
      </vt:variant>
      <vt:variant>
        <vt:i4>6</vt:i4>
      </vt:variant>
      <vt:variant>
        <vt:lpstr>幻灯片标题</vt:lpstr>
      </vt:variant>
      <vt:variant>
        <vt:i4>52</vt:i4>
      </vt:variant>
    </vt:vector>
  </HeadingPairs>
  <TitlesOfParts>
    <vt:vector size="88" baseType="lpstr">
      <vt:lpstr>Arial</vt:lpstr>
      <vt:lpstr>宋体</vt:lpstr>
      <vt:lpstr>Wingdings</vt:lpstr>
      <vt:lpstr>Times New Roman</vt:lpstr>
      <vt:lpstr>隶书</vt:lpstr>
      <vt:lpstr>Century Gothic</vt:lpstr>
      <vt:lpstr>Verdana</vt:lpstr>
      <vt:lpstr>Courier New</vt:lpstr>
      <vt:lpstr>楷体</vt:lpstr>
      <vt:lpstr>黑体</vt:lpstr>
      <vt:lpstr>Tahoma</vt:lpstr>
      <vt:lpstr>等线</vt:lpstr>
      <vt:lpstr>Calibri</vt:lpstr>
      <vt:lpstr>微软雅黑</vt:lpstr>
      <vt:lpstr>Arial Unicode MS</vt:lpstr>
      <vt:lpstr>等线 Light</vt:lpstr>
      <vt:lpstr>Calibri Light</vt:lpstr>
      <vt:lpstr>Arial</vt:lpstr>
      <vt:lpstr>Monotype Sorts</vt:lpstr>
      <vt:lpstr>Wingdings</vt:lpstr>
      <vt:lpstr>仿宋体</vt:lpstr>
      <vt:lpstr>仿宋_GB2312</vt:lpstr>
      <vt:lpstr>仿宋</vt:lpstr>
      <vt:lpstr>Symbol</vt:lpstr>
      <vt:lpstr>SymbolPS</vt:lpstr>
      <vt:lpstr>华文楷体</vt:lpstr>
      <vt:lpstr>楷体_GB2312</vt:lpstr>
      <vt:lpstr>新宋体</vt:lpstr>
      <vt:lpstr>Segoe Print</vt:lpstr>
      <vt:lpstr>平面</vt:lpstr>
      <vt:lpstr>Visio.Drawing.6</vt:lpstr>
      <vt:lpstr>MSPhotoEd.3</vt:lpstr>
      <vt:lpstr>MSPhotoEd.3</vt:lpstr>
      <vt:lpstr>Word.Picture.8</vt:lpstr>
      <vt:lpstr>MSPhotoEd.3</vt:lpstr>
      <vt:lpstr>MSPhotoEd.3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“自动化” 快成为“现代化”的代名词了。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空间舱外舱内机器人</vt:lpstr>
      <vt:lpstr>   微型（几毫米）机器人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sicau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xlj</dc:creator>
  <cp:lastModifiedBy>冬瓜</cp:lastModifiedBy>
  <cp:revision>419</cp:revision>
  <dcterms:created xsi:type="dcterms:W3CDTF">2001-03-12T12:47:00Z</dcterms:created>
  <dcterms:modified xsi:type="dcterms:W3CDTF">2021-03-08T00:55:22Z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